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9" r:id="rId3"/>
    <p:sldId id="260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759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15816" y="2996952"/>
            <a:ext cx="7772400" cy="14700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15816" y="443711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2A63A-85E9-4C09-84B1-6F11B8A2D08B}" type="datetimeFigureOut">
              <a:rPr lang="en-US" smtClean="0"/>
              <a:pPr/>
              <a:t>9/17/2013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45ADE-BA57-485C-82B3-8E84A2CFF11F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2A63A-85E9-4C09-84B1-6F11B8A2D08B}" type="datetimeFigureOut">
              <a:rPr lang="en-US" smtClean="0"/>
              <a:pPr/>
              <a:t>9/17/2013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45ADE-BA57-485C-82B3-8E84A2CFF11F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2A63A-85E9-4C09-84B1-6F11B8A2D08B}" type="datetimeFigureOut">
              <a:rPr lang="en-US" smtClean="0"/>
              <a:pPr/>
              <a:t>9/17/2013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45ADE-BA57-485C-82B3-8E84A2CFF11F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2A63A-85E9-4C09-84B1-6F11B8A2D08B}" type="datetimeFigureOut">
              <a:rPr lang="en-US" smtClean="0"/>
              <a:pPr/>
              <a:t>9/17/2013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45ADE-BA57-485C-82B3-8E84A2CFF11F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2A63A-85E9-4C09-84B1-6F11B8A2D08B}" type="datetimeFigureOut">
              <a:rPr lang="en-US" smtClean="0"/>
              <a:pPr/>
              <a:t>9/17/2013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45ADE-BA57-485C-82B3-8E84A2CFF11F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274638"/>
            <a:ext cx="7067128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91680" y="1600200"/>
            <a:ext cx="699512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2A63A-85E9-4C09-84B1-6F11B8A2D08B}" type="datetimeFigureOut">
              <a:rPr lang="en-US" smtClean="0"/>
              <a:pPr/>
              <a:t>9/17/2013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45ADE-BA57-485C-82B3-8E84A2CFF11F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2A63A-85E9-4C09-84B1-6F11B8A2D08B}" type="datetimeFigureOut">
              <a:rPr lang="en-US" smtClean="0"/>
              <a:pPr/>
              <a:t>9/17/2013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45ADE-BA57-485C-82B3-8E84A2CFF11F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2A63A-85E9-4C09-84B1-6F11B8A2D08B}" type="datetimeFigureOut">
              <a:rPr lang="en-US" smtClean="0"/>
              <a:pPr/>
              <a:t>9/17/2013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45ADE-BA57-485C-82B3-8E84A2CFF11F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2A63A-85E9-4C09-84B1-6F11B8A2D08B}" type="datetimeFigureOut">
              <a:rPr lang="en-US" smtClean="0"/>
              <a:pPr/>
              <a:t>9/17/2013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45ADE-BA57-485C-82B3-8E84A2CFF11F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2A63A-85E9-4C09-84B1-6F11B8A2D08B}" type="datetimeFigureOut">
              <a:rPr lang="en-US" smtClean="0"/>
              <a:pPr/>
              <a:t>9/17/2013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45ADE-BA57-485C-82B3-8E84A2CFF11F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2A63A-85E9-4C09-84B1-6F11B8A2D08B}" type="datetimeFigureOut">
              <a:rPr lang="en-US" smtClean="0"/>
              <a:pPr/>
              <a:t>9/17/2013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45ADE-BA57-485C-82B3-8E84A2CFF11F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2A63A-85E9-4C09-84B1-6F11B8A2D08B}" type="datetimeFigureOut">
              <a:rPr lang="en-US" smtClean="0"/>
              <a:pPr/>
              <a:t>9/17/2013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45ADE-BA57-485C-82B3-8E84A2CFF11F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D2A63A-85E9-4C09-84B1-6F11B8A2D08B}" type="datetimeFigureOut">
              <a:rPr lang="en-US" smtClean="0"/>
              <a:pPr/>
              <a:t>9/17/2013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D45ADE-BA57-485C-82B3-8E84A2CFF11F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2483768" y="4365104"/>
            <a:ext cx="6228184" cy="1470025"/>
          </a:xfrm>
        </p:spPr>
        <p:txBody>
          <a:bodyPr>
            <a:normAutofit/>
          </a:bodyPr>
          <a:lstStyle/>
          <a:p>
            <a:pPr algn="r"/>
            <a:r>
              <a:rPr lang="en-US" sz="3200" dirty="0" smtClean="0">
                <a:solidFill>
                  <a:schemeClr val="bg1">
                    <a:lumMod val="95000"/>
                  </a:schemeClr>
                </a:solidFill>
                <a:latin typeface="Futura Md BT" pitchFamily="34" charset="0"/>
              </a:rPr>
              <a:t>Presentation Title Here</a:t>
            </a:r>
            <a:endParaRPr lang="en-US" sz="3200" dirty="0">
              <a:solidFill>
                <a:schemeClr val="bg1">
                  <a:lumMod val="95000"/>
                </a:schemeClr>
              </a:solidFill>
              <a:latin typeface="Futura Md BT" pitchFamily="34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5839544" y="5589240"/>
            <a:ext cx="2872408" cy="792088"/>
          </a:xfrm>
        </p:spPr>
        <p:txBody>
          <a:bodyPr>
            <a:normAutofit/>
          </a:bodyPr>
          <a:lstStyle/>
          <a:p>
            <a:pPr algn="r"/>
            <a:r>
              <a:rPr lang="en-US" sz="2400" dirty="0" smtClean="0">
                <a:solidFill>
                  <a:schemeClr val="bg1">
                    <a:lumMod val="85000"/>
                  </a:schemeClr>
                </a:solidFill>
                <a:latin typeface="Futura Md BT" pitchFamily="34" charset="0"/>
              </a:rPr>
              <a:t>Subtitle</a:t>
            </a:r>
            <a:endParaRPr lang="en-US" sz="2400" dirty="0">
              <a:solidFill>
                <a:schemeClr val="bg1">
                  <a:lumMod val="85000"/>
                </a:schemeClr>
              </a:solidFill>
              <a:latin typeface="Futura Md BT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266928" cy="1143000"/>
          </a:xfrm>
        </p:spPr>
        <p:txBody>
          <a:bodyPr>
            <a:normAutofit/>
          </a:bodyPr>
          <a:lstStyle/>
          <a:p>
            <a:pPr algn="l"/>
            <a:r>
              <a:rPr lang="en-US" sz="3200" dirty="0" smtClean="0">
                <a:solidFill>
                  <a:srgbClr val="C00000"/>
                </a:solidFill>
                <a:latin typeface="Futura Md BT" pitchFamily="34" charset="0"/>
              </a:rPr>
              <a:t>Slide Title</a:t>
            </a:r>
            <a:endParaRPr lang="en-US" sz="3200" dirty="0">
              <a:solidFill>
                <a:srgbClr val="C00000"/>
              </a:solidFill>
              <a:latin typeface="Futura Md BT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9592" y="1412776"/>
            <a:ext cx="7787208" cy="4525963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Futura Md BT" pitchFamily="34" charset="0"/>
              </a:rPr>
              <a:t>Text</a:t>
            </a:r>
            <a:endParaRPr lang="en-US" sz="2400" dirty="0">
              <a:latin typeface="Futura Md BT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sz="3200" dirty="0" smtClean="0">
                <a:solidFill>
                  <a:srgbClr val="C00000"/>
                </a:solidFill>
                <a:latin typeface="Futura Md BT" pitchFamily="34" charset="0"/>
              </a:rPr>
              <a:t>Slide Title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idx="1"/>
          </p:nvPr>
        </p:nvSpPr>
        <p:spPr>
          <a:xfrm>
            <a:off x="2411760" y="1628800"/>
            <a:ext cx="6203032" cy="4525963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Futura Md BT" pitchFamily="34" charset="0"/>
              </a:rPr>
              <a:t>Text</a:t>
            </a:r>
            <a:endParaRPr lang="en-US" sz="2400" dirty="0">
              <a:latin typeface="Futura Md BT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3157</TotalTime>
  <Words>10</Words>
  <Application>Microsoft Office PowerPoint</Application>
  <PresentationFormat>Presentación en pantalla (4:3)</PresentationFormat>
  <Paragraphs>6</Paragraphs>
  <Slides>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3</vt:i4>
      </vt:variant>
    </vt:vector>
  </HeadingPairs>
  <TitlesOfParts>
    <vt:vector size="4" baseType="lpstr">
      <vt:lpstr>Тема Office</vt:lpstr>
      <vt:lpstr>Presentation Title Here</vt:lpstr>
      <vt:lpstr>Slide Title</vt:lpstr>
      <vt:lpstr>Slide Title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 Here</dc:title>
  <dc:creator>1</dc:creator>
  <cp:lastModifiedBy>Mariajose</cp:lastModifiedBy>
  <cp:revision>12</cp:revision>
  <dcterms:created xsi:type="dcterms:W3CDTF">2013-08-14T11:03:46Z</dcterms:created>
  <dcterms:modified xsi:type="dcterms:W3CDTF">2013-09-19T18:53:44Z</dcterms:modified>
</cp:coreProperties>
</file>