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202"/>
    <a:srgbClr val="5EEC3C"/>
    <a:srgbClr val="1D3A00"/>
    <a:srgbClr val="6C1A00"/>
    <a:srgbClr val="003296"/>
    <a:srgbClr val="E39A39"/>
    <a:srgbClr val="FFC901"/>
    <a:srgbClr val="FEA402"/>
    <a:srgbClr val="D68B1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9D43B-8233-4A8B-88C6-39F2057FB943}" type="datetimeFigureOut">
              <a:rPr lang="en-US" smtClean="0"/>
              <a:t>7/10/2017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7C148-2FAF-47FB-8A55-4D6A85248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84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q=http://www.free-power-point-templates.com/&amp;sa=D&amp;sntz=1&amp;usg=AFQjCNGWeCVdv2cRhI3dHtkzRMjt9Lq6Pw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This template is provided by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http://www.free-power-point-templates.com/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7C148-2FAF-47FB-8A55-4D6A85248E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8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9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33880"/>
            <a:ext cx="8246070" cy="137434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808225"/>
            <a:ext cx="8093366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5EEC3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48A1A1F5-1340-4A82-9CAA-6351592075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1"/>
            <a:ext cx="8246070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5EEC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246070" cy="3664921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281175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E92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082877"/>
            <a:ext cx="6108200" cy="3625589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433880"/>
            <a:ext cx="8093365" cy="61082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5EEC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33582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180822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33582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180822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A55BB3-5EFA-4194-B1AD-F5F1D57EAAC4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33880"/>
            <a:ext cx="7940660" cy="1336168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808225"/>
            <a:ext cx="7940661" cy="763525"/>
          </a:xfrm>
        </p:spPr>
        <p:txBody>
          <a:bodyPr>
            <a:normAutofit/>
          </a:bodyPr>
          <a:lstStyle/>
          <a:p>
            <a:r>
              <a:rPr lang="en-US"/>
              <a:t>FPPT.com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81730" y="2387599"/>
            <a:ext cx="1097838" cy="39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(16:9)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2017-07-10T14:05:18Z</dcterms:created>
  <dcterms:modified xsi:type="dcterms:W3CDTF">2017-07-10T14:06:57Z</dcterms:modified>
</cp:coreProperties>
</file>