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3A00"/>
    <a:srgbClr val="5EEC3C"/>
    <a:srgbClr val="6C1A00"/>
    <a:srgbClr val="003296"/>
    <a:srgbClr val="E39A39"/>
    <a:srgbClr val="FFC901"/>
    <a:srgbClr val="FE9202"/>
    <a:srgbClr val="FEA402"/>
    <a:srgbClr val="D68B1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778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891995"/>
            <a:ext cx="8246070" cy="1374346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2266340"/>
            <a:ext cx="8093366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5EEC3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4FCC7268-D0B4-46C0-8E1F-6A30262CB1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891996"/>
            <a:ext cx="8246070" cy="3970330"/>
          </a:xfrm>
        </p:spPr>
        <p:txBody>
          <a:bodyPr/>
          <a:lstStyle>
            <a:lvl1pPr algn="l">
              <a:defRPr sz="2800">
                <a:solidFill>
                  <a:srgbClr val="1D3A00"/>
                </a:solidFill>
              </a:defRPr>
            </a:lvl1pPr>
            <a:lvl2pPr algn="l">
              <a:defRPr>
                <a:solidFill>
                  <a:srgbClr val="1D3A00"/>
                </a:solidFill>
              </a:defRPr>
            </a:lvl2pPr>
            <a:lvl3pPr algn="l">
              <a:defRPr>
                <a:solidFill>
                  <a:srgbClr val="1D3A00"/>
                </a:solidFill>
              </a:defRPr>
            </a:lvl3pPr>
            <a:lvl4pPr algn="l">
              <a:defRPr>
                <a:solidFill>
                  <a:srgbClr val="1D3A00"/>
                </a:solidFill>
              </a:defRPr>
            </a:lvl4pPr>
            <a:lvl5pPr algn="l">
              <a:defRPr>
                <a:solidFill>
                  <a:srgbClr val="1D3A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610820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082877"/>
            <a:ext cx="6108200" cy="3625589"/>
          </a:xfrm>
        </p:spPr>
        <p:txBody>
          <a:bodyPr/>
          <a:lstStyle>
            <a:lvl1pPr>
              <a:defRPr sz="2800">
                <a:solidFill>
                  <a:srgbClr val="1D3A00"/>
                </a:solidFill>
              </a:defRPr>
            </a:lvl1pPr>
            <a:lvl2pPr>
              <a:defRPr>
                <a:solidFill>
                  <a:srgbClr val="1D3A00"/>
                </a:solidFill>
              </a:defRPr>
            </a:lvl2pPr>
            <a:lvl3pPr>
              <a:defRPr>
                <a:solidFill>
                  <a:srgbClr val="1D3A00"/>
                </a:solidFill>
              </a:defRPr>
            </a:lvl3pPr>
            <a:lvl4pPr>
              <a:defRPr>
                <a:solidFill>
                  <a:srgbClr val="1D3A00"/>
                </a:solidFill>
              </a:defRPr>
            </a:lvl4pPr>
            <a:lvl5pPr>
              <a:defRPr>
                <a:solidFill>
                  <a:srgbClr val="1D3A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28470"/>
            <a:ext cx="8093365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80" y="1488533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1D3A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80" y="1960930"/>
            <a:ext cx="4040188" cy="2276294"/>
          </a:xfrm>
        </p:spPr>
        <p:txBody>
          <a:bodyPr/>
          <a:lstStyle>
            <a:lvl1pPr algn="ctr">
              <a:defRPr sz="2400">
                <a:solidFill>
                  <a:srgbClr val="1D3A00"/>
                </a:solidFill>
              </a:defRPr>
            </a:lvl1pPr>
            <a:lvl2pPr algn="ctr">
              <a:defRPr sz="2000">
                <a:solidFill>
                  <a:srgbClr val="1D3A00"/>
                </a:solidFill>
              </a:defRPr>
            </a:lvl2pPr>
            <a:lvl3pPr algn="ctr">
              <a:defRPr sz="1800">
                <a:solidFill>
                  <a:srgbClr val="1D3A00"/>
                </a:solidFill>
              </a:defRPr>
            </a:lvl3pPr>
            <a:lvl4pPr algn="ctr">
              <a:defRPr sz="1600">
                <a:solidFill>
                  <a:srgbClr val="1D3A00"/>
                </a:solidFill>
              </a:defRPr>
            </a:lvl4pPr>
            <a:lvl5pPr algn="ctr">
              <a:defRPr sz="1600">
                <a:solidFill>
                  <a:srgbClr val="1D3A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488533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1D3A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1960930"/>
            <a:ext cx="4041775" cy="2276294"/>
          </a:xfrm>
        </p:spPr>
        <p:txBody>
          <a:bodyPr/>
          <a:lstStyle>
            <a:lvl1pPr algn="ctr">
              <a:defRPr sz="2400">
                <a:solidFill>
                  <a:srgbClr val="1D3A00"/>
                </a:solidFill>
              </a:defRPr>
            </a:lvl1pPr>
            <a:lvl2pPr algn="ctr">
              <a:defRPr sz="2000">
                <a:solidFill>
                  <a:srgbClr val="1D3A00"/>
                </a:solidFill>
              </a:defRPr>
            </a:lvl2pPr>
            <a:lvl3pPr algn="ctr">
              <a:defRPr sz="1800">
                <a:solidFill>
                  <a:srgbClr val="1D3A00"/>
                </a:solidFill>
              </a:defRPr>
            </a:lvl3pPr>
            <a:lvl4pPr algn="ctr">
              <a:defRPr sz="1600">
                <a:solidFill>
                  <a:srgbClr val="1D3A00"/>
                </a:solidFill>
              </a:defRPr>
            </a:lvl4pPr>
            <a:lvl5pPr algn="ctr">
              <a:defRPr sz="1600">
                <a:solidFill>
                  <a:srgbClr val="1D3A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2395B3-457F-4BCF-8CF0-9C9EE53C171B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586585"/>
            <a:ext cx="7940660" cy="1336168"/>
          </a:xfrm>
        </p:spPr>
        <p:txBody>
          <a:bodyPr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1960930"/>
            <a:ext cx="7940661" cy="763525"/>
          </a:xfrm>
        </p:spPr>
        <p:txBody>
          <a:bodyPr>
            <a:normAutofit/>
          </a:bodyPr>
          <a:lstStyle/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35705"/>
            <a:ext cx="7940660" cy="763525"/>
          </a:xfrm>
        </p:spPr>
        <p:txBody>
          <a:bodyPr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350110"/>
            <a:ext cx="8246071" cy="3512214"/>
          </a:xfrm>
        </p:spPr>
        <p:txBody>
          <a:bodyPr/>
          <a:lstStyle/>
          <a:p>
            <a:r>
              <a:rPr lang="en-US" dirty="0"/>
              <a:t>Make Effective Presentations</a:t>
            </a:r>
          </a:p>
          <a:p>
            <a:r>
              <a:rPr lang="en-US" dirty="0"/>
              <a:t>Using Awesome Backgrounds</a:t>
            </a:r>
          </a:p>
          <a:p>
            <a:r>
              <a:rPr lang="en-US" dirty="0"/>
              <a:t>Engage your Audience</a:t>
            </a:r>
          </a:p>
          <a:p>
            <a:r>
              <a:rPr lang="en-US" dirty="0"/>
              <a:t>Capture Audience Attention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5" y="281175"/>
            <a:ext cx="6566316" cy="76352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Slide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8966" y="1044700"/>
            <a:ext cx="6566315" cy="3817625"/>
          </a:xfrm>
        </p:spPr>
        <p:txBody>
          <a:bodyPr/>
          <a:lstStyle/>
          <a:p>
            <a:r>
              <a:rPr lang="en-US" dirty="0"/>
              <a:t>Make Effective Presentations</a:t>
            </a:r>
          </a:p>
          <a:p>
            <a:r>
              <a:rPr lang="en-US" dirty="0"/>
              <a:t>Using Awesome Backgrounds</a:t>
            </a:r>
          </a:p>
          <a:p>
            <a:r>
              <a:rPr lang="en-US" dirty="0"/>
              <a:t>Engage your Audience</a:t>
            </a:r>
          </a:p>
          <a:p>
            <a:r>
              <a:rPr lang="en-US" dirty="0"/>
              <a:t>Capture Audience Attention</a:t>
            </a: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1670" y="9200"/>
            <a:ext cx="8093365" cy="763525"/>
          </a:xfrm>
        </p:spPr>
        <p:txBody>
          <a:bodyPr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6880" y="1655520"/>
            <a:ext cx="4040188" cy="479822"/>
          </a:xfrm>
        </p:spPr>
        <p:txBody>
          <a:bodyPr/>
          <a:lstStyle/>
          <a:p>
            <a:r>
              <a:rPr lang="en-US" dirty="0"/>
              <a:t>Product 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6880" y="2127917"/>
            <a:ext cx="4040188" cy="2276294"/>
          </a:xfrm>
        </p:spPr>
        <p:txBody>
          <a:bodyPr/>
          <a:lstStyle/>
          <a:p>
            <a:r>
              <a:rPr lang="en-US" dirty="0"/>
              <a:t>Feature 1</a:t>
            </a:r>
          </a:p>
          <a:p>
            <a:r>
              <a:rPr lang="en-US" dirty="0"/>
              <a:t>Feature 2</a:t>
            </a:r>
          </a:p>
          <a:p>
            <a:r>
              <a:rPr lang="en-US" dirty="0"/>
              <a:t>Feature 3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572001" y="1655520"/>
            <a:ext cx="4041775" cy="479822"/>
          </a:xfrm>
        </p:spPr>
        <p:txBody>
          <a:bodyPr/>
          <a:lstStyle/>
          <a:p>
            <a:r>
              <a:rPr lang="en-US"/>
              <a:t>Product B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72001" y="2127917"/>
            <a:ext cx="4041775" cy="2276294"/>
          </a:xfrm>
        </p:spPr>
        <p:txBody>
          <a:bodyPr/>
          <a:lstStyle/>
          <a:p>
            <a:r>
              <a:rPr lang="en-US"/>
              <a:t>Feature 1</a:t>
            </a:r>
          </a:p>
          <a:p>
            <a:r>
              <a:rPr lang="en-US"/>
              <a:t>Feature 2</a:t>
            </a:r>
          </a:p>
          <a:p>
            <a:r>
              <a:rPr lang="en-US"/>
              <a:t>Feature 3</a:t>
            </a: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websites\free-power-point-templates\2012\log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Office PowerPoint</Application>
  <PresentationFormat>On-screen Show (16:9)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Click to edit  Master title style</vt:lpstr>
      <vt:lpstr>Slide Title</vt:lpstr>
      <vt:lpstr>Slide Title</vt:lpstr>
      <vt:lpstr>Slide 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2017-07-10T01:12:12Z</dcterms:created>
  <dcterms:modified xsi:type="dcterms:W3CDTF">2017-07-10T01:12:29Z</dcterms:modified>
</cp:coreProperties>
</file>