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02C0"/>
    <a:srgbClr val="F2A3FF"/>
    <a:srgbClr val="D300F6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956050"/>
            <a:ext cx="8246070" cy="13173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3581705"/>
            <a:ext cx="794066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F2A3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</a:t>
            </a:r>
          </a:p>
          <a:p>
            <a:r>
              <a:rPr lang="en-US" dirty="0" smtClean="0"/>
              <a:t>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40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402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899" y="1443836"/>
            <a:ext cx="687172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402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2054655"/>
            <a:ext cx="6871725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96539"/>
            <a:ext cx="8229600" cy="458116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402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402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040188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402C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7"/>
            <a:ext cx="404177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</a:t>
            </a:r>
          </a:p>
          <a:p>
            <a:r>
              <a:rPr lang="en-US" dirty="0" smtClean="0"/>
              <a:t>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55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Majo</cp:lastModifiedBy>
  <cp:revision>32</cp:revision>
  <dcterms:created xsi:type="dcterms:W3CDTF">2013-08-21T19:17:07Z</dcterms:created>
  <dcterms:modified xsi:type="dcterms:W3CDTF">2016-03-02T13:36:14Z</dcterms:modified>
</cp:coreProperties>
</file>