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6" r:id="rId5"/>
    <p:sldId id="265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02556320"/>
        <c:axId val="425117024"/>
      </c:barChart>
      <c:catAx>
        <c:axId val="70255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5117024"/>
        <c:crosses val="autoZero"/>
        <c:auto val="1"/>
        <c:lblAlgn val="ctr"/>
        <c:lblOffset val="100"/>
        <c:noMultiLvlLbl val="0"/>
      </c:catAx>
      <c:valAx>
        <c:axId val="42511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2556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00" y="4648200"/>
            <a:ext cx="6223000" cy="1066800"/>
          </a:xfrm>
        </p:spPr>
        <p:txBody>
          <a:bodyPr>
            <a:noAutofit/>
          </a:bodyPr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715000"/>
            <a:ext cx="4953000" cy="533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55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8455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65532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066800" y="148130"/>
            <a:ext cx="7848599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066800" y="1443835"/>
            <a:ext cx="7840118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57787"/>
            <a:ext cx="6324600" cy="1166813"/>
          </a:xfrm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4572000"/>
            <a:ext cx="6324600" cy="5857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66294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53862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2400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53862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5532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5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Presentation Title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Free PowerPoint Templates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Slide Title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344825"/>
              </p:ext>
            </p:extLst>
          </p:nvPr>
        </p:nvGraphicFramePr>
        <p:xfrm>
          <a:off x="1676400" y="1444625"/>
          <a:ext cx="6240463" cy="4187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12924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089485"/>
              </p:ext>
            </p:extLst>
          </p:nvPr>
        </p:nvGraphicFramePr>
        <p:xfrm>
          <a:off x="457200" y="16764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45157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60960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This presentation was created by FPPT.com</a:t>
            </a:r>
          </a:p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Click here</a:t>
            </a:r>
            <a:r>
              <a:rPr lang="en-US" dirty="0" smtClean="0">
                <a:solidFill>
                  <a:schemeClr val="bg1"/>
                </a:solidFill>
              </a:rPr>
              <a:t> to get free presentation templates and slide designs.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484233"/>
      </p:ext>
    </p:extLst>
  </p:cSld>
  <p:clrMapOvr>
    <a:masterClrMapping/>
  </p:clrMapOvr>
</p:sld>
</file>

<file path=ppt/theme/theme1.xml><?xml version="1.0" encoding="utf-8"?>
<a:theme xmlns:a="http://schemas.openxmlformats.org/drawingml/2006/main" name="20041-iphone-pp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20041-iphone-ppt-template</Template>
  <TotalTime>50</TotalTime>
  <Words>57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Microsoft Himalaya</vt:lpstr>
      <vt:lpstr>Microsoft New Tai Lue</vt:lpstr>
      <vt:lpstr>20041-iphone-ppt-template</vt:lpstr>
      <vt:lpstr>Presentation Title</vt:lpstr>
      <vt:lpstr>Slide Title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Julian</cp:lastModifiedBy>
  <cp:revision>20</cp:revision>
  <dcterms:created xsi:type="dcterms:W3CDTF">2014-01-21T04:35:43Z</dcterms:created>
  <dcterms:modified xsi:type="dcterms:W3CDTF">2015-10-26T20:35:34Z</dcterms:modified>
</cp:coreProperties>
</file>