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  <a:srgbClr val="2597FF"/>
    <a:srgbClr val="D68B1C"/>
    <a:srgbClr val="FF9E1D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4375" y="4192525"/>
            <a:ext cx="8246070" cy="1221640"/>
          </a:xfrm>
          <a:effectLst>
            <a:outerShdw blurRad="38100" dist="38100" dir="2700000" algn="tl" rotWithShape="0">
              <a:prstClr val="black">
                <a:alpha val="65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5566870"/>
            <a:ext cx="7940660" cy="76352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443835"/>
            <a:ext cx="8076895" cy="458115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901950"/>
            <a:ext cx="8076895" cy="4275740"/>
          </a:xfrm>
        </p:spPr>
        <p:txBody>
          <a:bodyPr/>
          <a:lstStyle>
            <a:lvl1pPr algn="ctr">
              <a:defRPr sz="2800">
                <a:solidFill>
                  <a:srgbClr val="002060"/>
                </a:solidFill>
              </a:defRPr>
            </a:lvl1pPr>
            <a:lvl2pPr algn="ctr">
              <a:defRPr>
                <a:solidFill>
                  <a:srgbClr val="002060"/>
                </a:solidFill>
              </a:defRPr>
            </a:lvl2pPr>
            <a:lvl3pPr algn="ctr">
              <a:defRPr>
                <a:solidFill>
                  <a:srgbClr val="002060"/>
                </a:solidFill>
              </a:defRPr>
            </a:lvl3pPr>
            <a:lvl4pPr algn="ctr">
              <a:defRPr>
                <a:solidFill>
                  <a:srgbClr val="002060"/>
                </a:solidFill>
              </a:defRPr>
            </a:lvl4pPr>
            <a:lvl5pPr algn="ctr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09" y="527605"/>
            <a:ext cx="687172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6871724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4345230"/>
            <a:ext cx="8246070" cy="1221640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5719575"/>
            <a:ext cx="7940660" cy="763525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Click to edit Master subtitle style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53</cp:revision>
  <dcterms:created xsi:type="dcterms:W3CDTF">2013-08-21T19:17:07Z</dcterms:created>
  <dcterms:modified xsi:type="dcterms:W3CDTF">2014-01-21T18:42:38Z</dcterms:modified>
</cp:coreProperties>
</file>