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97FF"/>
    <a:srgbClr val="FF9E1D"/>
    <a:srgbClr val="D68B1C"/>
    <a:srgbClr val="609600"/>
    <a:srgbClr val="6CA800"/>
    <a:srgbClr val="EE7D00"/>
    <a:srgbClr val="253600"/>
    <a:srgbClr val="552579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3581705"/>
            <a:ext cx="8246070" cy="1527050"/>
          </a:xfrm>
          <a:effectLst>
            <a:outerShdw blurRad="50800" dist="38100" dir="2700000" algn="ctr" rotWithShape="0">
              <a:schemeClr val="tx1">
                <a:alpha val="68000"/>
              </a:scheme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108755"/>
            <a:ext cx="8246070" cy="106893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96540"/>
            <a:ext cx="8229600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1" y="374900"/>
            <a:ext cx="6719018" cy="86883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2" y="1138425"/>
            <a:ext cx="6719018" cy="503926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7749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20736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7749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20736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3887115"/>
            <a:ext cx="8246070" cy="137434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4" y="5261460"/>
            <a:ext cx="8246071" cy="137434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55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55</cp:revision>
  <dcterms:created xsi:type="dcterms:W3CDTF">2013-08-21T19:17:07Z</dcterms:created>
  <dcterms:modified xsi:type="dcterms:W3CDTF">2013-12-18T00:15:50Z</dcterms:modified>
</cp:coreProperties>
</file>