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192525"/>
            <a:ext cx="8246070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5566870"/>
            <a:ext cx="8246070" cy="45811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8" y="527605"/>
            <a:ext cx="6871725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09" y="1443835"/>
            <a:ext cx="687172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18831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81818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18831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81818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29</cp:revision>
  <dcterms:created xsi:type="dcterms:W3CDTF">2013-08-21T19:17:07Z</dcterms:created>
  <dcterms:modified xsi:type="dcterms:W3CDTF">2013-12-03T19:35:07Z</dcterms:modified>
</cp:coreProperties>
</file>