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DFF"/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4192525"/>
            <a:ext cx="8093365" cy="1374345"/>
          </a:xfrm>
          <a:effectLst>
            <a:outerShdw blurRad="50800" dist="25400" dir="2700000" algn="tl" rotWithShape="0">
              <a:prstClr val="black">
                <a:alpha val="61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566870"/>
            <a:ext cx="6400800" cy="458115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443835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2054654"/>
            <a:ext cx="8246070" cy="442844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9540" y="527605"/>
            <a:ext cx="609996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38230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73696"/>
            <a:ext cx="4275740" cy="620719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7"/>
            <a:ext cx="4275740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4" y="2073696"/>
            <a:ext cx="4123035" cy="62071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4" y="2684517"/>
            <a:ext cx="4123035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55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35</cp:revision>
  <dcterms:created xsi:type="dcterms:W3CDTF">2013-08-21T19:17:07Z</dcterms:created>
  <dcterms:modified xsi:type="dcterms:W3CDTF">2013-11-09T00:41:43Z</dcterms:modified>
</cp:coreProperties>
</file>