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129" autoAdjust="0"/>
  </p:normalViewPr>
  <p:slideViewPr>
    <p:cSldViewPr>
      <p:cViewPr varScale="1">
        <p:scale>
          <a:sx n="86" d="100"/>
          <a:sy n="86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814F4-C6C8-417A-84E5-5CCFB18C04A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6086E-16F5-4D8D-802C-760D15C7E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4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-point-templates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Download FREE PowerPoint Templates from </a:t>
            </a:r>
            <a:r>
              <a:rPr lang="en-US" smtClean="0">
                <a:hlinkClick r:id="rId3"/>
              </a:rPr>
              <a:t>http://www.free-power-point-templates.com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F5BE6-5C47-4BBC-B2D0-3AABA6B6BF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9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1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7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4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d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7"/>
          <p:cNvSpPr>
            <a:spLocks noGrp="1"/>
          </p:cNvSpPr>
          <p:nvPr>
            <p:ph type="pic" sz="quarter" idx="22"/>
          </p:nvPr>
        </p:nvSpPr>
        <p:spPr>
          <a:xfrm>
            <a:off x="4971633" y="274383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059785" y="98572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21246652">
            <a:off x="2586835" y="68031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961180" y="129113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 rot="413541">
            <a:off x="5488230" y="833015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7"/>
          </p:nvPr>
        </p:nvSpPr>
        <p:spPr>
          <a:xfrm rot="247039">
            <a:off x="1976015" y="2207360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8"/>
          </p:nvPr>
        </p:nvSpPr>
        <p:spPr>
          <a:xfrm rot="21205960">
            <a:off x="3305622" y="2755011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9"/>
          </p:nvPr>
        </p:nvSpPr>
        <p:spPr>
          <a:xfrm rot="21316300">
            <a:off x="986009" y="288402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0"/>
          </p:nvPr>
        </p:nvSpPr>
        <p:spPr>
          <a:xfrm rot="344746">
            <a:off x="6499573" y="2439155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21"/>
          </p:nvPr>
        </p:nvSpPr>
        <p:spPr>
          <a:xfrm rot="21258641">
            <a:off x="5887863" y="3354659"/>
            <a:ext cx="1679575" cy="1984375"/>
          </a:xfrm>
          <a:gradFill>
            <a:gsLst>
              <a:gs pos="0">
                <a:schemeClr val="accent5">
                  <a:shade val="51000"/>
                  <a:satMod val="130000"/>
                  <a:alpha val="24000"/>
                </a:schemeClr>
              </a:gs>
              <a:gs pos="80000">
                <a:schemeClr val="accent5">
                  <a:shade val="93000"/>
                  <a:satMod val="130000"/>
                  <a:alpha val="48000"/>
                </a:schemeClr>
              </a:gs>
              <a:gs pos="100000">
                <a:schemeClr val="accent5">
                  <a:shade val="94000"/>
                  <a:satMod val="135000"/>
                  <a:alpha val="20000"/>
                </a:schemeClr>
              </a:gs>
            </a:gsLst>
            <a:lin ang="16200000" scaled="0"/>
          </a:gradFill>
          <a:ln>
            <a:solidFill>
              <a:schemeClr val="dk1">
                <a:alpha val="8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>
                <a:solidFill>
                  <a:schemeClr val="dk1"/>
                </a:solidFill>
              </a:defRPr>
            </a:lvl1pPr>
          </a:lstStyle>
          <a:p>
            <a:pPr marL="0"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9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3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4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8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1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2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8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3437-1D79-4654-9215-F42447984356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5CBB-B1A8-4C09-A418-1317A6D3D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3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Placeholder 2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7" r="27527"/>
          <a:stretch>
            <a:fillRect/>
          </a:stretch>
        </p:blipFill>
        <p:spPr/>
      </p:pic>
      <p:pic>
        <p:nvPicPr>
          <p:cNvPr id="25" name="Picture Placeholder 24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1" r="27591"/>
          <a:stretch>
            <a:fillRect/>
          </a:stretch>
        </p:blipFill>
        <p:spPr/>
      </p:pic>
      <p:pic>
        <p:nvPicPr>
          <p:cNvPr id="24" name="Picture Placeholder 23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7" r="24487"/>
          <a:stretch>
            <a:fillRect/>
          </a:stretch>
        </p:blipFill>
        <p:spPr/>
      </p:pic>
      <p:pic>
        <p:nvPicPr>
          <p:cNvPr id="21" name="Picture Placeholder 20"/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2" r="35042"/>
          <a:stretch>
            <a:fillRect/>
          </a:stretch>
        </p:blipFill>
        <p:spPr/>
      </p:pic>
      <p:pic>
        <p:nvPicPr>
          <p:cNvPr id="32" name="Picture Placeholder 31"/>
          <p:cNvPicPr>
            <a:picLocks noGrp="1" noChangeAspect="1"/>
          </p:cNvPicPr>
          <p:nvPr>
            <p:ph type="pic" sz="quarter" idx="17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81" r="27381"/>
          <a:stretch>
            <a:fillRect/>
          </a:stretch>
        </p:blipFill>
        <p:spPr/>
      </p:pic>
      <p:pic>
        <p:nvPicPr>
          <p:cNvPr id="28" name="Picture Placeholder 27"/>
          <p:cNvPicPr>
            <a:picLocks noGrp="1" noChangeAspect="1"/>
          </p:cNvPicPr>
          <p:nvPr>
            <p:ph type="pic" sz="quarter" idx="18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0" r="27600"/>
          <a:stretch>
            <a:fillRect/>
          </a:stretch>
        </p:blipFill>
        <p:spPr/>
      </p:pic>
      <p:pic>
        <p:nvPicPr>
          <p:cNvPr id="27" name="Picture Placeholder 26"/>
          <p:cNvPicPr>
            <a:picLocks noGrp="1" noChangeAspect="1"/>
          </p:cNvPicPr>
          <p:nvPr>
            <p:ph type="pic" sz="quarter" idx="19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2" r="9262"/>
          <a:stretch>
            <a:fillRect/>
          </a:stretch>
        </p:blipFill>
        <p:spPr/>
      </p:pic>
      <p:pic>
        <p:nvPicPr>
          <p:cNvPr id="31" name="Picture Placeholder 30"/>
          <p:cNvPicPr>
            <a:picLocks noGrp="1" noChangeAspect="1"/>
          </p:cNvPicPr>
          <p:nvPr>
            <p:ph type="pic" sz="quarter" idx="20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4" r="27524"/>
          <a:stretch>
            <a:fillRect/>
          </a:stretch>
        </p:blipFill>
        <p:spPr>
          <a:xfrm rot="344746">
            <a:off x="6651625" y="2286000"/>
            <a:ext cx="1679575" cy="1984375"/>
          </a:xfrm>
        </p:spPr>
      </p:pic>
      <p:pic>
        <p:nvPicPr>
          <p:cNvPr id="29" name="Picture Placeholder 28"/>
          <p:cNvPicPr>
            <a:picLocks noGrp="1" noChangeAspect="1"/>
          </p:cNvPicPr>
          <p:nvPr>
            <p:ph type="pic" sz="quarter" idx="2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3" r="6263"/>
          <a:stretch>
            <a:fillRect/>
          </a:stretch>
        </p:blipFill>
        <p:spPr/>
      </p:pic>
      <p:pic>
        <p:nvPicPr>
          <p:cNvPr id="30" name="Picture Placeholder 29"/>
          <p:cNvPicPr>
            <a:picLocks noGrp="1" noChangeAspect="1"/>
          </p:cNvPicPr>
          <p:nvPr>
            <p:ph type="pic" sz="quarter" idx="21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9" r="317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5311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Download more templates from FPPT.com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3143250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27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2</cp:revision>
  <dcterms:created xsi:type="dcterms:W3CDTF">2013-04-09T15:37:01Z</dcterms:created>
  <dcterms:modified xsi:type="dcterms:W3CDTF">2013-04-09T15:47:44Z</dcterms:modified>
</cp:coreProperties>
</file>