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00"/>
    <a:srgbClr val="00C005"/>
    <a:srgbClr val="006002"/>
    <a:srgbClr val="F6F6F6"/>
    <a:srgbClr val="004602"/>
    <a:srgbClr val="005C02"/>
    <a:srgbClr val="860000"/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1051" autoAdjust="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FC2AC-6536-4914-8D74-BE243388A666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4BAB0-89BF-46C7-A022-7F99310C9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22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C56-D86B-4E78-B24F-8C7FF1B404B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B29-70F6-4250-8A6E-FDF7A245F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0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C56-D86B-4E78-B24F-8C7FF1B404B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B29-70F6-4250-8A6E-FDF7A245F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8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C56-D86B-4E78-B24F-8C7FF1B404B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B29-70F6-4250-8A6E-FDF7A245F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67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C56-D86B-4E78-B24F-8C7FF1B404B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B29-70F6-4250-8A6E-FDF7A245F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3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C56-D86B-4E78-B24F-8C7FF1B404B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B29-70F6-4250-8A6E-FDF7A245F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C56-D86B-4E78-B24F-8C7FF1B404B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B29-70F6-4250-8A6E-FDF7A245F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2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C56-D86B-4E78-B24F-8C7FF1B404B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B29-70F6-4250-8A6E-FDF7A245F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3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6" y="228600"/>
            <a:ext cx="8229600" cy="79216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C56-D86B-4E78-B24F-8C7FF1B404B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B29-70F6-4250-8A6E-FDF7A245F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7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C56-D86B-4E78-B24F-8C7FF1B404B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B29-70F6-4250-8A6E-FDF7A245F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0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C56-D86B-4E78-B24F-8C7FF1B404B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B29-70F6-4250-8A6E-FDF7A245F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5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C56-D86B-4E78-B24F-8C7FF1B404B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B29-70F6-4250-8A6E-FDF7A245F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2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CC56-D86B-4E78-B24F-8C7FF1B404B0}" type="datetimeFigureOut">
              <a:rPr lang="en-US" smtClean="0"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A5B29-70F6-4250-8A6E-FDF7A245F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22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75000"/>
              </a:schemeClr>
            </a:gs>
            <a:gs pos="0">
              <a:srgbClr val="F6F6F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val 51"/>
          <p:cNvSpPr/>
          <p:nvPr/>
        </p:nvSpPr>
        <p:spPr>
          <a:xfrm flipH="1">
            <a:off x="5638800" y="4343400"/>
            <a:ext cx="3207060" cy="287592"/>
          </a:xfrm>
          <a:prstGeom prst="ellipse">
            <a:avLst/>
          </a:prstGeom>
          <a:gradFill flip="none" rotWithShape="1">
            <a:gsLst>
              <a:gs pos="100000">
                <a:schemeClr val="tx1">
                  <a:alpha val="0"/>
                </a:schemeClr>
              </a:gs>
              <a:gs pos="0">
                <a:schemeClr val="tx1">
                  <a:alpha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9" name="Group 28"/>
          <p:cNvGrpSpPr>
            <a:grpSpLocks noChangeAspect="1"/>
          </p:cNvGrpSpPr>
          <p:nvPr/>
        </p:nvGrpSpPr>
        <p:grpSpPr>
          <a:xfrm flipH="1">
            <a:off x="4663440" y="1328984"/>
            <a:ext cx="1683939" cy="1641602"/>
            <a:chOff x="4275748" y="1323417"/>
            <a:chExt cx="2276420" cy="221918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9" name="8-Point Star 18"/>
            <p:cNvSpPr/>
            <p:nvPr/>
          </p:nvSpPr>
          <p:spPr>
            <a:xfrm rot="1200000">
              <a:off x="4275748" y="1323417"/>
              <a:ext cx="2219186" cy="2219186"/>
            </a:xfrm>
            <a:custGeom>
              <a:avLst/>
              <a:gdLst/>
              <a:ahLst/>
              <a:cxnLst/>
              <a:rect l="l" t="t" r="r" b="b"/>
              <a:pathLst>
                <a:path w="3040380" h="3040380">
                  <a:moveTo>
                    <a:pt x="1520190" y="971550"/>
                  </a:moveTo>
                  <a:cubicBezTo>
                    <a:pt x="1217184" y="971550"/>
                    <a:pt x="971550" y="1217184"/>
                    <a:pt x="971550" y="1520190"/>
                  </a:cubicBezTo>
                  <a:cubicBezTo>
                    <a:pt x="971550" y="1823196"/>
                    <a:pt x="1217184" y="2068830"/>
                    <a:pt x="1520190" y="2068830"/>
                  </a:cubicBezTo>
                  <a:cubicBezTo>
                    <a:pt x="1823196" y="2068830"/>
                    <a:pt x="2068830" y="1823196"/>
                    <a:pt x="2068830" y="1520190"/>
                  </a:cubicBezTo>
                  <a:cubicBezTo>
                    <a:pt x="2068830" y="1217184"/>
                    <a:pt x="1823196" y="971550"/>
                    <a:pt x="1520190" y="971550"/>
                  </a:cubicBezTo>
                  <a:close/>
                  <a:moveTo>
                    <a:pt x="1520190" y="0"/>
                  </a:moveTo>
                  <a:cubicBezTo>
                    <a:pt x="1586792" y="0"/>
                    <a:pt x="1652393" y="4283"/>
                    <a:pt x="1716539" y="14094"/>
                  </a:cubicBezTo>
                  <a:lnTo>
                    <a:pt x="1824743" y="350145"/>
                  </a:lnTo>
                  <a:cubicBezTo>
                    <a:pt x="1933334" y="374378"/>
                    <a:pt x="2037036" y="417195"/>
                    <a:pt x="2131002" y="478094"/>
                  </a:cubicBezTo>
                  <a:lnTo>
                    <a:pt x="2446152" y="316463"/>
                  </a:lnTo>
                  <a:cubicBezTo>
                    <a:pt x="2551357" y="395501"/>
                    <a:pt x="2644879" y="489023"/>
                    <a:pt x="2723917" y="594229"/>
                  </a:cubicBezTo>
                  <a:lnTo>
                    <a:pt x="2564636" y="904796"/>
                  </a:lnTo>
                  <a:cubicBezTo>
                    <a:pt x="2569646" y="911341"/>
                    <a:pt x="2573744" y="918462"/>
                    <a:pt x="2577779" y="925640"/>
                  </a:cubicBezTo>
                  <a:cubicBezTo>
                    <a:pt x="2630072" y="1018660"/>
                    <a:pt x="2668781" y="1115626"/>
                    <a:pt x="2689512" y="1215405"/>
                  </a:cubicBezTo>
                  <a:lnTo>
                    <a:pt x="3026287" y="1323842"/>
                  </a:lnTo>
                  <a:cubicBezTo>
                    <a:pt x="3036097" y="1387988"/>
                    <a:pt x="3040380" y="1453589"/>
                    <a:pt x="3040380" y="1520190"/>
                  </a:cubicBezTo>
                  <a:cubicBezTo>
                    <a:pt x="3040380" y="1586792"/>
                    <a:pt x="3036097" y="1652393"/>
                    <a:pt x="3026287" y="1716539"/>
                  </a:cubicBezTo>
                  <a:lnTo>
                    <a:pt x="2690239" y="1824742"/>
                  </a:lnTo>
                  <a:cubicBezTo>
                    <a:pt x="2666005" y="1933335"/>
                    <a:pt x="2623188" y="2037037"/>
                    <a:pt x="2562287" y="2131005"/>
                  </a:cubicBezTo>
                  <a:lnTo>
                    <a:pt x="2723917" y="2446152"/>
                  </a:lnTo>
                  <a:cubicBezTo>
                    <a:pt x="2644879" y="2551357"/>
                    <a:pt x="2551357" y="2644879"/>
                    <a:pt x="2446151" y="2723917"/>
                  </a:cubicBezTo>
                  <a:lnTo>
                    <a:pt x="2135585" y="2564637"/>
                  </a:lnTo>
                  <a:cubicBezTo>
                    <a:pt x="2129042" y="2569647"/>
                    <a:pt x="2121921" y="2573744"/>
                    <a:pt x="2114744" y="2577779"/>
                  </a:cubicBezTo>
                  <a:cubicBezTo>
                    <a:pt x="2021723" y="2630072"/>
                    <a:pt x="1924755" y="2668781"/>
                    <a:pt x="1824976" y="2689511"/>
                  </a:cubicBezTo>
                  <a:lnTo>
                    <a:pt x="1716539" y="3026287"/>
                  </a:lnTo>
                  <a:cubicBezTo>
                    <a:pt x="1652393" y="3036097"/>
                    <a:pt x="1586792" y="3040380"/>
                    <a:pt x="1520190" y="3040380"/>
                  </a:cubicBezTo>
                  <a:cubicBezTo>
                    <a:pt x="1453589" y="3040380"/>
                    <a:pt x="1387987" y="3036097"/>
                    <a:pt x="1323841" y="3026287"/>
                  </a:cubicBezTo>
                  <a:lnTo>
                    <a:pt x="1215638" y="2690237"/>
                  </a:lnTo>
                  <a:cubicBezTo>
                    <a:pt x="1107045" y="2666005"/>
                    <a:pt x="1003344" y="2623186"/>
                    <a:pt x="909378" y="2562286"/>
                  </a:cubicBezTo>
                  <a:lnTo>
                    <a:pt x="594229" y="2723917"/>
                  </a:lnTo>
                  <a:cubicBezTo>
                    <a:pt x="489023" y="2644879"/>
                    <a:pt x="395501" y="2551357"/>
                    <a:pt x="316463" y="2446152"/>
                  </a:cubicBezTo>
                  <a:lnTo>
                    <a:pt x="475745" y="2135582"/>
                  </a:lnTo>
                  <a:cubicBezTo>
                    <a:pt x="470736" y="2129039"/>
                    <a:pt x="466639" y="2121919"/>
                    <a:pt x="462604" y="2114742"/>
                  </a:cubicBezTo>
                  <a:cubicBezTo>
                    <a:pt x="410311" y="2021723"/>
                    <a:pt x="371603" y="1924756"/>
                    <a:pt x="350872" y="1824977"/>
                  </a:cubicBezTo>
                  <a:lnTo>
                    <a:pt x="14094" y="1716539"/>
                  </a:lnTo>
                  <a:cubicBezTo>
                    <a:pt x="4283" y="1652393"/>
                    <a:pt x="0" y="1586792"/>
                    <a:pt x="0" y="1520190"/>
                  </a:cubicBezTo>
                  <a:cubicBezTo>
                    <a:pt x="0" y="1453589"/>
                    <a:pt x="4283" y="1387988"/>
                    <a:pt x="14093" y="1323841"/>
                  </a:cubicBezTo>
                  <a:lnTo>
                    <a:pt x="350147" y="1215637"/>
                  </a:lnTo>
                  <a:cubicBezTo>
                    <a:pt x="374379" y="1107046"/>
                    <a:pt x="417197" y="1003347"/>
                    <a:pt x="478096" y="909381"/>
                  </a:cubicBezTo>
                  <a:lnTo>
                    <a:pt x="316464" y="594228"/>
                  </a:lnTo>
                  <a:cubicBezTo>
                    <a:pt x="395501" y="489023"/>
                    <a:pt x="489023" y="395501"/>
                    <a:pt x="594229" y="316463"/>
                  </a:cubicBezTo>
                  <a:lnTo>
                    <a:pt x="904800" y="475746"/>
                  </a:lnTo>
                  <a:cubicBezTo>
                    <a:pt x="911343" y="470736"/>
                    <a:pt x="918463" y="466639"/>
                    <a:pt x="925641" y="462604"/>
                  </a:cubicBezTo>
                  <a:cubicBezTo>
                    <a:pt x="1018661" y="410311"/>
                    <a:pt x="1115626" y="371603"/>
                    <a:pt x="1215403" y="350873"/>
                  </a:cubicBezTo>
                  <a:lnTo>
                    <a:pt x="1323841" y="14093"/>
                  </a:lnTo>
                  <a:cubicBezTo>
                    <a:pt x="1387988" y="4283"/>
                    <a:pt x="1453589" y="0"/>
                    <a:pt x="1520190" y="0"/>
                  </a:cubicBezTo>
                  <a:close/>
                </a:path>
              </a:pathLst>
            </a:custGeom>
            <a:solidFill>
              <a:srgbClr val="86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8-Point Star 6"/>
            <p:cNvSpPr>
              <a:spLocks noChangeAspect="1"/>
            </p:cNvSpPr>
            <p:nvPr/>
          </p:nvSpPr>
          <p:spPr>
            <a:xfrm rot="1200000">
              <a:off x="4317462" y="1365131"/>
              <a:ext cx="2135758" cy="2135758"/>
            </a:xfrm>
            <a:custGeom>
              <a:avLst/>
              <a:gdLst/>
              <a:ahLst/>
              <a:cxnLst/>
              <a:rect l="l" t="t" r="r" b="b"/>
              <a:pathLst>
                <a:path w="1874520" h="1874520">
                  <a:moveTo>
                    <a:pt x="739496" y="595923"/>
                  </a:moveTo>
                  <a:cubicBezTo>
                    <a:pt x="550981" y="705145"/>
                    <a:pt x="486701" y="946509"/>
                    <a:pt x="595923" y="1135024"/>
                  </a:cubicBezTo>
                  <a:cubicBezTo>
                    <a:pt x="705145" y="1323539"/>
                    <a:pt x="946509" y="1387819"/>
                    <a:pt x="1135024" y="1278597"/>
                  </a:cubicBezTo>
                  <a:cubicBezTo>
                    <a:pt x="1323539" y="1169375"/>
                    <a:pt x="1387819" y="928011"/>
                    <a:pt x="1278597" y="739496"/>
                  </a:cubicBezTo>
                  <a:cubicBezTo>
                    <a:pt x="1169375" y="550981"/>
                    <a:pt x="928011" y="486701"/>
                    <a:pt x="739496" y="595923"/>
                  </a:cubicBezTo>
                  <a:close/>
                  <a:moveTo>
                    <a:pt x="349309" y="212809"/>
                  </a:moveTo>
                  <a:lnTo>
                    <a:pt x="549487" y="318071"/>
                  </a:lnTo>
                  <a:cubicBezTo>
                    <a:pt x="558730" y="311181"/>
                    <a:pt x="568662" y="305287"/>
                    <a:pt x="578782" y="299598"/>
                  </a:cubicBezTo>
                  <a:cubicBezTo>
                    <a:pt x="640907" y="264673"/>
                    <a:pt x="705951" y="239798"/>
                    <a:pt x="772822" y="227822"/>
                  </a:cubicBezTo>
                  <a:lnTo>
                    <a:pt x="842125" y="4804"/>
                  </a:lnTo>
                  <a:lnTo>
                    <a:pt x="937260" y="0"/>
                  </a:lnTo>
                  <a:cubicBezTo>
                    <a:pt x="969377" y="0"/>
                    <a:pt x="1001116" y="1615"/>
                    <a:pt x="1032398" y="4804"/>
                  </a:cubicBezTo>
                  <a:lnTo>
                    <a:pt x="1101417" y="226909"/>
                  </a:lnTo>
                  <a:cubicBezTo>
                    <a:pt x="1180333" y="242653"/>
                    <a:pt x="1255615" y="273607"/>
                    <a:pt x="1322618" y="319342"/>
                  </a:cubicBezTo>
                  <a:lnTo>
                    <a:pt x="1525213" y="212810"/>
                  </a:lnTo>
                  <a:cubicBezTo>
                    <a:pt x="1578197" y="250355"/>
                    <a:pt x="1624168" y="296326"/>
                    <a:pt x="1661713" y="349310"/>
                  </a:cubicBezTo>
                  <a:lnTo>
                    <a:pt x="1556452" y="549486"/>
                  </a:lnTo>
                  <a:cubicBezTo>
                    <a:pt x="1563341" y="558729"/>
                    <a:pt x="1569235" y="568662"/>
                    <a:pt x="1574924" y="578781"/>
                  </a:cubicBezTo>
                  <a:cubicBezTo>
                    <a:pt x="1609849" y="640906"/>
                    <a:pt x="1634724" y="705951"/>
                    <a:pt x="1646701" y="772822"/>
                  </a:cubicBezTo>
                  <a:lnTo>
                    <a:pt x="1869716" y="842124"/>
                  </a:lnTo>
                  <a:lnTo>
                    <a:pt x="1874520" y="937260"/>
                  </a:lnTo>
                  <a:cubicBezTo>
                    <a:pt x="1874520" y="969377"/>
                    <a:pt x="1872905" y="1001117"/>
                    <a:pt x="1869716" y="1032399"/>
                  </a:cubicBezTo>
                  <a:lnTo>
                    <a:pt x="1647613" y="1101417"/>
                  </a:lnTo>
                  <a:cubicBezTo>
                    <a:pt x="1631869" y="1180333"/>
                    <a:pt x="1600915" y="1255615"/>
                    <a:pt x="1555180" y="1322618"/>
                  </a:cubicBezTo>
                  <a:lnTo>
                    <a:pt x="1661712" y="1525211"/>
                  </a:lnTo>
                  <a:cubicBezTo>
                    <a:pt x="1624167" y="1578195"/>
                    <a:pt x="1578196" y="1624166"/>
                    <a:pt x="1525211" y="1661712"/>
                  </a:cubicBezTo>
                  <a:lnTo>
                    <a:pt x="1325036" y="1556451"/>
                  </a:lnTo>
                  <a:cubicBezTo>
                    <a:pt x="1315793" y="1563341"/>
                    <a:pt x="1305860" y="1569235"/>
                    <a:pt x="1295741" y="1574924"/>
                  </a:cubicBezTo>
                  <a:cubicBezTo>
                    <a:pt x="1233616" y="1609849"/>
                    <a:pt x="1168571" y="1634724"/>
                    <a:pt x="1101700" y="1646700"/>
                  </a:cubicBezTo>
                  <a:lnTo>
                    <a:pt x="1032398" y="1869716"/>
                  </a:lnTo>
                  <a:lnTo>
                    <a:pt x="937260" y="1874520"/>
                  </a:lnTo>
                  <a:cubicBezTo>
                    <a:pt x="905144" y="1874520"/>
                    <a:pt x="873405" y="1872905"/>
                    <a:pt x="842124" y="1869716"/>
                  </a:cubicBezTo>
                  <a:lnTo>
                    <a:pt x="773105" y="1647612"/>
                  </a:lnTo>
                  <a:cubicBezTo>
                    <a:pt x="694189" y="1631869"/>
                    <a:pt x="618908" y="1600914"/>
                    <a:pt x="551905" y="1555180"/>
                  </a:cubicBezTo>
                  <a:lnTo>
                    <a:pt x="349310" y="1661713"/>
                  </a:lnTo>
                  <a:cubicBezTo>
                    <a:pt x="296326" y="1624168"/>
                    <a:pt x="250355" y="1578197"/>
                    <a:pt x="212810" y="1525212"/>
                  </a:cubicBezTo>
                  <a:lnTo>
                    <a:pt x="318071" y="1325035"/>
                  </a:lnTo>
                  <a:cubicBezTo>
                    <a:pt x="311181" y="1315792"/>
                    <a:pt x="305287" y="1305860"/>
                    <a:pt x="299598" y="1295740"/>
                  </a:cubicBezTo>
                  <a:cubicBezTo>
                    <a:pt x="264673" y="1233616"/>
                    <a:pt x="239799" y="1168571"/>
                    <a:pt x="227822" y="1101700"/>
                  </a:cubicBezTo>
                  <a:lnTo>
                    <a:pt x="4804" y="1032398"/>
                  </a:lnTo>
                  <a:lnTo>
                    <a:pt x="0" y="937260"/>
                  </a:lnTo>
                  <a:cubicBezTo>
                    <a:pt x="0" y="905144"/>
                    <a:pt x="1616" y="873405"/>
                    <a:pt x="4804" y="842124"/>
                  </a:cubicBezTo>
                  <a:lnTo>
                    <a:pt x="226910" y="773105"/>
                  </a:lnTo>
                  <a:cubicBezTo>
                    <a:pt x="242653" y="694189"/>
                    <a:pt x="273608" y="618908"/>
                    <a:pt x="319342" y="551905"/>
                  </a:cubicBezTo>
                  <a:lnTo>
                    <a:pt x="212809" y="349309"/>
                  </a:lnTo>
                  <a:cubicBezTo>
                    <a:pt x="250354" y="296325"/>
                    <a:pt x="296325" y="250354"/>
                    <a:pt x="349309" y="212809"/>
                  </a:cubicBezTo>
                  <a:close/>
                </a:path>
              </a:pathLst>
            </a:custGeom>
            <a:gradFill flip="none" rotWithShape="1">
              <a:gsLst>
                <a:gs pos="49700">
                  <a:srgbClr val="E00000"/>
                </a:gs>
                <a:gs pos="0">
                  <a:srgbClr val="FF0000"/>
                </a:gs>
                <a:gs pos="100000">
                  <a:srgbClr val="96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8-Point Star 18"/>
            <p:cNvSpPr/>
            <p:nvPr/>
          </p:nvSpPr>
          <p:spPr>
            <a:xfrm rot="1200000">
              <a:off x="4758995" y="1408628"/>
              <a:ext cx="1793173" cy="1809385"/>
            </a:xfrm>
            <a:custGeom>
              <a:avLst/>
              <a:gdLst/>
              <a:ahLst/>
              <a:cxnLst/>
              <a:rect l="l" t="t" r="r" b="b"/>
              <a:pathLst>
                <a:path w="1793173" h="1809385">
                  <a:moveTo>
                    <a:pt x="540264" y="10286"/>
                  </a:moveTo>
                  <a:lnTo>
                    <a:pt x="683581" y="0"/>
                  </a:lnTo>
                  <a:cubicBezTo>
                    <a:pt x="732193" y="0"/>
                    <a:pt x="780076" y="3126"/>
                    <a:pt x="826897" y="10287"/>
                  </a:cubicBezTo>
                  <a:lnTo>
                    <a:pt x="905875" y="255572"/>
                  </a:lnTo>
                  <a:cubicBezTo>
                    <a:pt x="985136" y="273260"/>
                    <a:pt x="1060829" y="304512"/>
                    <a:pt x="1129415" y="348963"/>
                  </a:cubicBezTo>
                  <a:lnTo>
                    <a:pt x="1359444" y="230987"/>
                  </a:lnTo>
                  <a:cubicBezTo>
                    <a:pt x="1436234" y="288678"/>
                    <a:pt x="1504495" y="356940"/>
                    <a:pt x="1562186" y="433730"/>
                  </a:cubicBezTo>
                  <a:lnTo>
                    <a:pt x="1445926" y="660414"/>
                  </a:lnTo>
                  <a:cubicBezTo>
                    <a:pt x="1449583" y="665192"/>
                    <a:pt x="1452574" y="670389"/>
                    <a:pt x="1455519" y="675628"/>
                  </a:cubicBezTo>
                  <a:cubicBezTo>
                    <a:pt x="1493688" y="743524"/>
                    <a:pt x="1521942" y="814300"/>
                    <a:pt x="1537074" y="887129"/>
                  </a:cubicBezTo>
                  <a:lnTo>
                    <a:pt x="1782887" y="966278"/>
                  </a:lnTo>
                  <a:cubicBezTo>
                    <a:pt x="1790047" y="1013098"/>
                    <a:pt x="1793174" y="1060981"/>
                    <a:pt x="1793173" y="1109593"/>
                  </a:cubicBezTo>
                  <a:cubicBezTo>
                    <a:pt x="1793174" y="1158206"/>
                    <a:pt x="1790047" y="1206089"/>
                    <a:pt x="1782887" y="1252909"/>
                  </a:cubicBezTo>
                  <a:lnTo>
                    <a:pt x="1537604" y="1331887"/>
                  </a:lnTo>
                  <a:cubicBezTo>
                    <a:pt x="1519916" y="1411149"/>
                    <a:pt x="1488663" y="1486842"/>
                    <a:pt x="1444212" y="1555429"/>
                  </a:cubicBezTo>
                  <a:lnTo>
                    <a:pt x="1562186" y="1785457"/>
                  </a:lnTo>
                  <a:lnTo>
                    <a:pt x="1541415" y="1809385"/>
                  </a:lnTo>
                  <a:cubicBezTo>
                    <a:pt x="1282525" y="1763268"/>
                    <a:pt x="1028742" y="1654791"/>
                    <a:pt x="802157" y="1490156"/>
                  </a:cubicBezTo>
                  <a:cubicBezTo>
                    <a:pt x="965712" y="1441296"/>
                    <a:pt x="1084035" y="1289263"/>
                    <a:pt x="1084035" y="1109593"/>
                  </a:cubicBezTo>
                  <a:cubicBezTo>
                    <a:pt x="1084035" y="888428"/>
                    <a:pt x="904746" y="709138"/>
                    <a:pt x="683580" y="709138"/>
                  </a:cubicBezTo>
                  <a:cubicBezTo>
                    <a:pt x="508801" y="709138"/>
                    <a:pt x="360173" y="821108"/>
                    <a:pt x="307122" y="977792"/>
                  </a:cubicBezTo>
                  <a:cubicBezTo>
                    <a:pt x="149161" y="745008"/>
                    <a:pt x="47166" y="492202"/>
                    <a:pt x="0" y="237686"/>
                  </a:cubicBezTo>
                  <a:cubicBezTo>
                    <a:pt x="2290" y="235086"/>
                    <a:pt x="4999" y="233030"/>
                    <a:pt x="7717" y="230988"/>
                  </a:cubicBezTo>
                  <a:lnTo>
                    <a:pt x="234405" y="347249"/>
                  </a:lnTo>
                  <a:cubicBezTo>
                    <a:pt x="239180" y="343592"/>
                    <a:pt x="244378" y="340602"/>
                    <a:pt x="249617" y="337656"/>
                  </a:cubicBezTo>
                  <a:cubicBezTo>
                    <a:pt x="317512" y="299488"/>
                    <a:pt x="388287" y="271234"/>
                    <a:pt x="461115" y="2561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0000"/>
                  </a:schemeClr>
                </a:gs>
                <a:gs pos="100000">
                  <a:schemeClr val="bg1">
                    <a:alpha val="4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>
            <a:grpSpLocks noChangeAspect="1"/>
          </p:cNvGrpSpPr>
          <p:nvPr/>
        </p:nvGrpSpPr>
        <p:grpSpPr>
          <a:xfrm rot="21224235" flipH="1">
            <a:off x="6124249" y="818997"/>
            <a:ext cx="2048270" cy="1996773"/>
            <a:chOff x="4275748" y="1323417"/>
            <a:chExt cx="2276420" cy="221918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40" name="8-Point Star 18"/>
            <p:cNvSpPr/>
            <p:nvPr/>
          </p:nvSpPr>
          <p:spPr>
            <a:xfrm rot="1200000">
              <a:off x="4275748" y="1323417"/>
              <a:ext cx="2219186" cy="2219186"/>
            </a:xfrm>
            <a:custGeom>
              <a:avLst/>
              <a:gdLst/>
              <a:ahLst/>
              <a:cxnLst/>
              <a:rect l="l" t="t" r="r" b="b"/>
              <a:pathLst>
                <a:path w="3040380" h="3040380">
                  <a:moveTo>
                    <a:pt x="1520190" y="971550"/>
                  </a:moveTo>
                  <a:cubicBezTo>
                    <a:pt x="1217184" y="971550"/>
                    <a:pt x="971550" y="1217184"/>
                    <a:pt x="971550" y="1520190"/>
                  </a:cubicBezTo>
                  <a:cubicBezTo>
                    <a:pt x="971550" y="1823196"/>
                    <a:pt x="1217184" y="2068830"/>
                    <a:pt x="1520190" y="2068830"/>
                  </a:cubicBezTo>
                  <a:cubicBezTo>
                    <a:pt x="1823196" y="2068830"/>
                    <a:pt x="2068830" y="1823196"/>
                    <a:pt x="2068830" y="1520190"/>
                  </a:cubicBezTo>
                  <a:cubicBezTo>
                    <a:pt x="2068830" y="1217184"/>
                    <a:pt x="1823196" y="971550"/>
                    <a:pt x="1520190" y="971550"/>
                  </a:cubicBezTo>
                  <a:close/>
                  <a:moveTo>
                    <a:pt x="1520190" y="0"/>
                  </a:moveTo>
                  <a:cubicBezTo>
                    <a:pt x="1586792" y="0"/>
                    <a:pt x="1652393" y="4283"/>
                    <a:pt x="1716539" y="14094"/>
                  </a:cubicBezTo>
                  <a:lnTo>
                    <a:pt x="1824743" y="350145"/>
                  </a:lnTo>
                  <a:cubicBezTo>
                    <a:pt x="1933334" y="374378"/>
                    <a:pt x="2037036" y="417195"/>
                    <a:pt x="2131002" y="478094"/>
                  </a:cubicBezTo>
                  <a:lnTo>
                    <a:pt x="2446152" y="316463"/>
                  </a:lnTo>
                  <a:cubicBezTo>
                    <a:pt x="2551357" y="395501"/>
                    <a:pt x="2644879" y="489023"/>
                    <a:pt x="2723917" y="594229"/>
                  </a:cubicBezTo>
                  <a:lnTo>
                    <a:pt x="2564636" y="904796"/>
                  </a:lnTo>
                  <a:cubicBezTo>
                    <a:pt x="2569646" y="911341"/>
                    <a:pt x="2573744" y="918462"/>
                    <a:pt x="2577779" y="925640"/>
                  </a:cubicBezTo>
                  <a:cubicBezTo>
                    <a:pt x="2630072" y="1018660"/>
                    <a:pt x="2668781" y="1115626"/>
                    <a:pt x="2689512" y="1215405"/>
                  </a:cubicBezTo>
                  <a:lnTo>
                    <a:pt x="3026287" y="1323842"/>
                  </a:lnTo>
                  <a:cubicBezTo>
                    <a:pt x="3036097" y="1387988"/>
                    <a:pt x="3040380" y="1453589"/>
                    <a:pt x="3040380" y="1520190"/>
                  </a:cubicBezTo>
                  <a:cubicBezTo>
                    <a:pt x="3040380" y="1586792"/>
                    <a:pt x="3036097" y="1652393"/>
                    <a:pt x="3026287" y="1716539"/>
                  </a:cubicBezTo>
                  <a:lnTo>
                    <a:pt x="2690239" y="1824742"/>
                  </a:lnTo>
                  <a:cubicBezTo>
                    <a:pt x="2666005" y="1933335"/>
                    <a:pt x="2623188" y="2037037"/>
                    <a:pt x="2562287" y="2131005"/>
                  </a:cubicBezTo>
                  <a:lnTo>
                    <a:pt x="2723917" y="2446152"/>
                  </a:lnTo>
                  <a:cubicBezTo>
                    <a:pt x="2644879" y="2551357"/>
                    <a:pt x="2551357" y="2644879"/>
                    <a:pt x="2446151" y="2723917"/>
                  </a:cubicBezTo>
                  <a:lnTo>
                    <a:pt x="2135585" y="2564637"/>
                  </a:lnTo>
                  <a:cubicBezTo>
                    <a:pt x="2129042" y="2569647"/>
                    <a:pt x="2121921" y="2573744"/>
                    <a:pt x="2114744" y="2577779"/>
                  </a:cubicBezTo>
                  <a:cubicBezTo>
                    <a:pt x="2021723" y="2630072"/>
                    <a:pt x="1924755" y="2668781"/>
                    <a:pt x="1824976" y="2689511"/>
                  </a:cubicBezTo>
                  <a:lnTo>
                    <a:pt x="1716539" y="3026287"/>
                  </a:lnTo>
                  <a:cubicBezTo>
                    <a:pt x="1652393" y="3036097"/>
                    <a:pt x="1586792" y="3040380"/>
                    <a:pt x="1520190" y="3040380"/>
                  </a:cubicBezTo>
                  <a:cubicBezTo>
                    <a:pt x="1453589" y="3040380"/>
                    <a:pt x="1387987" y="3036097"/>
                    <a:pt x="1323841" y="3026287"/>
                  </a:cubicBezTo>
                  <a:lnTo>
                    <a:pt x="1215638" y="2690237"/>
                  </a:lnTo>
                  <a:cubicBezTo>
                    <a:pt x="1107045" y="2666005"/>
                    <a:pt x="1003344" y="2623186"/>
                    <a:pt x="909378" y="2562286"/>
                  </a:cubicBezTo>
                  <a:lnTo>
                    <a:pt x="594229" y="2723917"/>
                  </a:lnTo>
                  <a:cubicBezTo>
                    <a:pt x="489023" y="2644879"/>
                    <a:pt x="395501" y="2551357"/>
                    <a:pt x="316463" y="2446152"/>
                  </a:cubicBezTo>
                  <a:lnTo>
                    <a:pt x="475745" y="2135582"/>
                  </a:lnTo>
                  <a:cubicBezTo>
                    <a:pt x="470736" y="2129039"/>
                    <a:pt x="466639" y="2121919"/>
                    <a:pt x="462604" y="2114742"/>
                  </a:cubicBezTo>
                  <a:cubicBezTo>
                    <a:pt x="410311" y="2021723"/>
                    <a:pt x="371603" y="1924756"/>
                    <a:pt x="350872" y="1824977"/>
                  </a:cubicBezTo>
                  <a:lnTo>
                    <a:pt x="14094" y="1716539"/>
                  </a:lnTo>
                  <a:cubicBezTo>
                    <a:pt x="4283" y="1652393"/>
                    <a:pt x="0" y="1586792"/>
                    <a:pt x="0" y="1520190"/>
                  </a:cubicBezTo>
                  <a:cubicBezTo>
                    <a:pt x="0" y="1453589"/>
                    <a:pt x="4283" y="1387988"/>
                    <a:pt x="14093" y="1323841"/>
                  </a:cubicBezTo>
                  <a:lnTo>
                    <a:pt x="350147" y="1215637"/>
                  </a:lnTo>
                  <a:cubicBezTo>
                    <a:pt x="374379" y="1107046"/>
                    <a:pt x="417197" y="1003347"/>
                    <a:pt x="478096" y="909381"/>
                  </a:cubicBezTo>
                  <a:lnTo>
                    <a:pt x="316464" y="594228"/>
                  </a:lnTo>
                  <a:cubicBezTo>
                    <a:pt x="395501" y="489023"/>
                    <a:pt x="489023" y="395501"/>
                    <a:pt x="594229" y="316463"/>
                  </a:cubicBezTo>
                  <a:lnTo>
                    <a:pt x="904800" y="475746"/>
                  </a:lnTo>
                  <a:cubicBezTo>
                    <a:pt x="911343" y="470736"/>
                    <a:pt x="918463" y="466639"/>
                    <a:pt x="925641" y="462604"/>
                  </a:cubicBezTo>
                  <a:cubicBezTo>
                    <a:pt x="1018661" y="410311"/>
                    <a:pt x="1115626" y="371603"/>
                    <a:pt x="1215403" y="350873"/>
                  </a:cubicBezTo>
                  <a:lnTo>
                    <a:pt x="1323841" y="14093"/>
                  </a:lnTo>
                  <a:cubicBezTo>
                    <a:pt x="1387988" y="4283"/>
                    <a:pt x="1453589" y="0"/>
                    <a:pt x="1520190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8-Point Star 6"/>
            <p:cNvSpPr>
              <a:spLocks noChangeAspect="1"/>
            </p:cNvSpPr>
            <p:nvPr/>
          </p:nvSpPr>
          <p:spPr>
            <a:xfrm rot="1200000">
              <a:off x="4317462" y="1365131"/>
              <a:ext cx="2135758" cy="2135758"/>
            </a:xfrm>
            <a:custGeom>
              <a:avLst/>
              <a:gdLst/>
              <a:ahLst/>
              <a:cxnLst/>
              <a:rect l="l" t="t" r="r" b="b"/>
              <a:pathLst>
                <a:path w="1874520" h="1874520">
                  <a:moveTo>
                    <a:pt x="739496" y="595923"/>
                  </a:moveTo>
                  <a:cubicBezTo>
                    <a:pt x="550981" y="705145"/>
                    <a:pt x="486701" y="946509"/>
                    <a:pt x="595923" y="1135024"/>
                  </a:cubicBezTo>
                  <a:cubicBezTo>
                    <a:pt x="705145" y="1323539"/>
                    <a:pt x="946509" y="1387819"/>
                    <a:pt x="1135024" y="1278597"/>
                  </a:cubicBezTo>
                  <a:cubicBezTo>
                    <a:pt x="1323539" y="1169375"/>
                    <a:pt x="1387819" y="928011"/>
                    <a:pt x="1278597" y="739496"/>
                  </a:cubicBezTo>
                  <a:cubicBezTo>
                    <a:pt x="1169375" y="550981"/>
                    <a:pt x="928011" y="486701"/>
                    <a:pt x="739496" y="595923"/>
                  </a:cubicBezTo>
                  <a:close/>
                  <a:moveTo>
                    <a:pt x="349309" y="212809"/>
                  </a:moveTo>
                  <a:lnTo>
                    <a:pt x="549487" y="318071"/>
                  </a:lnTo>
                  <a:cubicBezTo>
                    <a:pt x="558730" y="311181"/>
                    <a:pt x="568662" y="305287"/>
                    <a:pt x="578782" y="299598"/>
                  </a:cubicBezTo>
                  <a:cubicBezTo>
                    <a:pt x="640907" y="264673"/>
                    <a:pt x="705951" y="239798"/>
                    <a:pt x="772822" y="227822"/>
                  </a:cubicBezTo>
                  <a:lnTo>
                    <a:pt x="842125" y="4804"/>
                  </a:lnTo>
                  <a:lnTo>
                    <a:pt x="937260" y="0"/>
                  </a:lnTo>
                  <a:cubicBezTo>
                    <a:pt x="969377" y="0"/>
                    <a:pt x="1001116" y="1615"/>
                    <a:pt x="1032398" y="4804"/>
                  </a:cubicBezTo>
                  <a:lnTo>
                    <a:pt x="1101417" y="226909"/>
                  </a:lnTo>
                  <a:cubicBezTo>
                    <a:pt x="1180333" y="242653"/>
                    <a:pt x="1255615" y="273607"/>
                    <a:pt x="1322618" y="319342"/>
                  </a:cubicBezTo>
                  <a:lnTo>
                    <a:pt x="1525213" y="212810"/>
                  </a:lnTo>
                  <a:cubicBezTo>
                    <a:pt x="1578197" y="250355"/>
                    <a:pt x="1624168" y="296326"/>
                    <a:pt x="1661713" y="349310"/>
                  </a:cubicBezTo>
                  <a:lnTo>
                    <a:pt x="1556452" y="549486"/>
                  </a:lnTo>
                  <a:cubicBezTo>
                    <a:pt x="1563341" y="558729"/>
                    <a:pt x="1569235" y="568662"/>
                    <a:pt x="1574924" y="578781"/>
                  </a:cubicBezTo>
                  <a:cubicBezTo>
                    <a:pt x="1609849" y="640906"/>
                    <a:pt x="1634724" y="705951"/>
                    <a:pt x="1646701" y="772822"/>
                  </a:cubicBezTo>
                  <a:lnTo>
                    <a:pt x="1869716" y="842124"/>
                  </a:lnTo>
                  <a:lnTo>
                    <a:pt x="1874520" y="937260"/>
                  </a:lnTo>
                  <a:cubicBezTo>
                    <a:pt x="1874520" y="969377"/>
                    <a:pt x="1872905" y="1001117"/>
                    <a:pt x="1869716" y="1032399"/>
                  </a:cubicBezTo>
                  <a:lnTo>
                    <a:pt x="1647613" y="1101417"/>
                  </a:lnTo>
                  <a:cubicBezTo>
                    <a:pt x="1631869" y="1180333"/>
                    <a:pt x="1600915" y="1255615"/>
                    <a:pt x="1555180" y="1322618"/>
                  </a:cubicBezTo>
                  <a:lnTo>
                    <a:pt x="1661712" y="1525211"/>
                  </a:lnTo>
                  <a:cubicBezTo>
                    <a:pt x="1624167" y="1578195"/>
                    <a:pt x="1578196" y="1624166"/>
                    <a:pt x="1525211" y="1661712"/>
                  </a:cubicBezTo>
                  <a:lnTo>
                    <a:pt x="1325036" y="1556451"/>
                  </a:lnTo>
                  <a:cubicBezTo>
                    <a:pt x="1315793" y="1563341"/>
                    <a:pt x="1305860" y="1569235"/>
                    <a:pt x="1295741" y="1574924"/>
                  </a:cubicBezTo>
                  <a:cubicBezTo>
                    <a:pt x="1233616" y="1609849"/>
                    <a:pt x="1168571" y="1634724"/>
                    <a:pt x="1101700" y="1646700"/>
                  </a:cubicBezTo>
                  <a:lnTo>
                    <a:pt x="1032398" y="1869716"/>
                  </a:lnTo>
                  <a:lnTo>
                    <a:pt x="937260" y="1874520"/>
                  </a:lnTo>
                  <a:cubicBezTo>
                    <a:pt x="905144" y="1874520"/>
                    <a:pt x="873405" y="1872905"/>
                    <a:pt x="842124" y="1869716"/>
                  </a:cubicBezTo>
                  <a:lnTo>
                    <a:pt x="773105" y="1647612"/>
                  </a:lnTo>
                  <a:cubicBezTo>
                    <a:pt x="694189" y="1631869"/>
                    <a:pt x="618908" y="1600914"/>
                    <a:pt x="551905" y="1555180"/>
                  </a:cubicBezTo>
                  <a:lnTo>
                    <a:pt x="349310" y="1661713"/>
                  </a:lnTo>
                  <a:cubicBezTo>
                    <a:pt x="296326" y="1624168"/>
                    <a:pt x="250355" y="1578197"/>
                    <a:pt x="212810" y="1525212"/>
                  </a:cubicBezTo>
                  <a:lnTo>
                    <a:pt x="318071" y="1325035"/>
                  </a:lnTo>
                  <a:cubicBezTo>
                    <a:pt x="311181" y="1315792"/>
                    <a:pt x="305287" y="1305860"/>
                    <a:pt x="299598" y="1295740"/>
                  </a:cubicBezTo>
                  <a:cubicBezTo>
                    <a:pt x="264673" y="1233616"/>
                    <a:pt x="239799" y="1168571"/>
                    <a:pt x="227822" y="1101700"/>
                  </a:cubicBezTo>
                  <a:lnTo>
                    <a:pt x="4804" y="1032398"/>
                  </a:lnTo>
                  <a:lnTo>
                    <a:pt x="0" y="937260"/>
                  </a:lnTo>
                  <a:cubicBezTo>
                    <a:pt x="0" y="905144"/>
                    <a:pt x="1616" y="873405"/>
                    <a:pt x="4804" y="842124"/>
                  </a:cubicBezTo>
                  <a:lnTo>
                    <a:pt x="226910" y="773105"/>
                  </a:lnTo>
                  <a:cubicBezTo>
                    <a:pt x="242653" y="694189"/>
                    <a:pt x="273608" y="618908"/>
                    <a:pt x="319342" y="551905"/>
                  </a:cubicBezTo>
                  <a:lnTo>
                    <a:pt x="212809" y="349309"/>
                  </a:lnTo>
                  <a:cubicBezTo>
                    <a:pt x="250354" y="296325"/>
                    <a:pt x="296325" y="250354"/>
                    <a:pt x="349309" y="21280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8-Point Star 18"/>
            <p:cNvSpPr/>
            <p:nvPr/>
          </p:nvSpPr>
          <p:spPr>
            <a:xfrm rot="1200000">
              <a:off x="4758995" y="1408628"/>
              <a:ext cx="1793173" cy="1809385"/>
            </a:xfrm>
            <a:custGeom>
              <a:avLst/>
              <a:gdLst/>
              <a:ahLst/>
              <a:cxnLst/>
              <a:rect l="l" t="t" r="r" b="b"/>
              <a:pathLst>
                <a:path w="1793173" h="1809385">
                  <a:moveTo>
                    <a:pt x="540264" y="10286"/>
                  </a:moveTo>
                  <a:lnTo>
                    <a:pt x="683581" y="0"/>
                  </a:lnTo>
                  <a:cubicBezTo>
                    <a:pt x="732193" y="0"/>
                    <a:pt x="780076" y="3126"/>
                    <a:pt x="826897" y="10287"/>
                  </a:cubicBezTo>
                  <a:lnTo>
                    <a:pt x="905875" y="255572"/>
                  </a:lnTo>
                  <a:cubicBezTo>
                    <a:pt x="985136" y="273260"/>
                    <a:pt x="1060829" y="304512"/>
                    <a:pt x="1129415" y="348963"/>
                  </a:cubicBezTo>
                  <a:lnTo>
                    <a:pt x="1359444" y="230987"/>
                  </a:lnTo>
                  <a:cubicBezTo>
                    <a:pt x="1436234" y="288678"/>
                    <a:pt x="1504495" y="356940"/>
                    <a:pt x="1562186" y="433730"/>
                  </a:cubicBezTo>
                  <a:lnTo>
                    <a:pt x="1445926" y="660414"/>
                  </a:lnTo>
                  <a:cubicBezTo>
                    <a:pt x="1449583" y="665192"/>
                    <a:pt x="1452574" y="670389"/>
                    <a:pt x="1455519" y="675628"/>
                  </a:cubicBezTo>
                  <a:cubicBezTo>
                    <a:pt x="1493688" y="743524"/>
                    <a:pt x="1521942" y="814300"/>
                    <a:pt x="1537074" y="887129"/>
                  </a:cubicBezTo>
                  <a:lnTo>
                    <a:pt x="1782887" y="966278"/>
                  </a:lnTo>
                  <a:cubicBezTo>
                    <a:pt x="1790047" y="1013098"/>
                    <a:pt x="1793174" y="1060981"/>
                    <a:pt x="1793173" y="1109593"/>
                  </a:cubicBezTo>
                  <a:cubicBezTo>
                    <a:pt x="1793174" y="1158206"/>
                    <a:pt x="1790047" y="1206089"/>
                    <a:pt x="1782887" y="1252909"/>
                  </a:cubicBezTo>
                  <a:lnTo>
                    <a:pt x="1537604" y="1331887"/>
                  </a:lnTo>
                  <a:cubicBezTo>
                    <a:pt x="1519916" y="1411149"/>
                    <a:pt x="1488663" y="1486842"/>
                    <a:pt x="1444212" y="1555429"/>
                  </a:cubicBezTo>
                  <a:lnTo>
                    <a:pt x="1562186" y="1785457"/>
                  </a:lnTo>
                  <a:lnTo>
                    <a:pt x="1541415" y="1809385"/>
                  </a:lnTo>
                  <a:cubicBezTo>
                    <a:pt x="1282525" y="1763268"/>
                    <a:pt x="1028742" y="1654791"/>
                    <a:pt x="802157" y="1490156"/>
                  </a:cubicBezTo>
                  <a:cubicBezTo>
                    <a:pt x="965712" y="1441296"/>
                    <a:pt x="1084035" y="1289263"/>
                    <a:pt x="1084035" y="1109593"/>
                  </a:cubicBezTo>
                  <a:cubicBezTo>
                    <a:pt x="1084035" y="888428"/>
                    <a:pt x="904746" y="709138"/>
                    <a:pt x="683580" y="709138"/>
                  </a:cubicBezTo>
                  <a:cubicBezTo>
                    <a:pt x="508801" y="709138"/>
                    <a:pt x="360173" y="821108"/>
                    <a:pt x="307122" y="977792"/>
                  </a:cubicBezTo>
                  <a:cubicBezTo>
                    <a:pt x="149161" y="745008"/>
                    <a:pt x="47166" y="492202"/>
                    <a:pt x="0" y="237686"/>
                  </a:cubicBezTo>
                  <a:cubicBezTo>
                    <a:pt x="2290" y="235086"/>
                    <a:pt x="4999" y="233030"/>
                    <a:pt x="7717" y="230988"/>
                  </a:cubicBezTo>
                  <a:lnTo>
                    <a:pt x="234405" y="347249"/>
                  </a:lnTo>
                  <a:cubicBezTo>
                    <a:pt x="239180" y="343592"/>
                    <a:pt x="244378" y="340602"/>
                    <a:pt x="249617" y="337656"/>
                  </a:cubicBezTo>
                  <a:cubicBezTo>
                    <a:pt x="317512" y="299488"/>
                    <a:pt x="388287" y="271234"/>
                    <a:pt x="461115" y="2561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0000"/>
                  </a:schemeClr>
                </a:gs>
                <a:gs pos="100000">
                  <a:schemeClr val="bg1">
                    <a:alpha val="4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>
            <a:grpSpLocks noChangeAspect="1"/>
          </p:cNvGrpSpPr>
          <p:nvPr/>
        </p:nvGrpSpPr>
        <p:grpSpPr>
          <a:xfrm rot="1362815" flipH="1">
            <a:off x="984070" y="1373839"/>
            <a:ext cx="2397783" cy="2337499"/>
            <a:chOff x="4275749" y="1323417"/>
            <a:chExt cx="2276419" cy="221918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44" name="8-Point Star 18"/>
            <p:cNvSpPr/>
            <p:nvPr/>
          </p:nvSpPr>
          <p:spPr>
            <a:xfrm rot="1200000">
              <a:off x="4275749" y="1323417"/>
              <a:ext cx="2219186" cy="2219186"/>
            </a:xfrm>
            <a:custGeom>
              <a:avLst/>
              <a:gdLst/>
              <a:ahLst/>
              <a:cxnLst/>
              <a:rect l="l" t="t" r="r" b="b"/>
              <a:pathLst>
                <a:path w="3040380" h="3040380">
                  <a:moveTo>
                    <a:pt x="1520190" y="971550"/>
                  </a:moveTo>
                  <a:cubicBezTo>
                    <a:pt x="1217184" y="971550"/>
                    <a:pt x="971550" y="1217184"/>
                    <a:pt x="971550" y="1520190"/>
                  </a:cubicBezTo>
                  <a:cubicBezTo>
                    <a:pt x="971550" y="1823196"/>
                    <a:pt x="1217184" y="2068830"/>
                    <a:pt x="1520190" y="2068830"/>
                  </a:cubicBezTo>
                  <a:cubicBezTo>
                    <a:pt x="1823196" y="2068830"/>
                    <a:pt x="2068830" y="1823196"/>
                    <a:pt x="2068830" y="1520190"/>
                  </a:cubicBezTo>
                  <a:cubicBezTo>
                    <a:pt x="2068830" y="1217184"/>
                    <a:pt x="1823196" y="971550"/>
                    <a:pt x="1520190" y="971550"/>
                  </a:cubicBezTo>
                  <a:close/>
                  <a:moveTo>
                    <a:pt x="1520190" y="0"/>
                  </a:moveTo>
                  <a:cubicBezTo>
                    <a:pt x="1586792" y="0"/>
                    <a:pt x="1652393" y="4283"/>
                    <a:pt x="1716539" y="14094"/>
                  </a:cubicBezTo>
                  <a:lnTo>
                    <a:pt x="1824743" y="350145"/>
                  </a:lnTo>
                  <a:cubicBezTo>
                    <a:pt x="1933334" y="374378"/>
                    <a:pt x="2037036" y="417195"/>
                    <a:pt x="2131002" y="478094"/>
                  </a:cubicBezTo>
                  <a:lnTo>
                    <a:pt x="2446152" y="316463"/>
                  </a:lnTo>
                  <a:cubicBezTo>
                    <a:pt x="2551357" y="395501"/>
                    <a:pt x="2644879" y="489023"/>
                    <a:pt x="2723917" y="594229"/>
                  </a:cubicBezTo>
                  <a:lnTo>
                    <a:pt x="2564636" y="904796"/>
                  </a:lnTo>
                  <a:cubicBezTo>
                    <a:pt x="2569646" y="911341"/>
                    <a:pt x="2573744" y="918462"/>
                    <a:pt x="2577779" y="925640"/>
                  </a:cubicBezTo>
                  <a:cubicBezTo>
                    <a:pt x="2630072" y="1018660"/>
                    <a:pt x="2668781" y="1115626"/>
                    <a:pt x="2689512" y="1215405"/>
                  </a:cubicBezTo>
                  <a:lnTo>
                    <a:pt x="3026287" y="1323842"/>
                  </a:lnTo>
                  <a:cubicBezTo>
                    <a:pt x="3036097" y="1387988"/>
                    <a:pt x="3040380" y="1453589"/>
                    <a:pt x="3040380" y="1520190"/>
                  </a:cubicBezTo>
                  <a:cubicBezTo>
                    <a:pt x="3040380" y="1586792"/>
                    <a:pt x="3036097" y="1652393"/>
                    <a:pt x="3026287" y="1716539"/>
                  </a:cubicBezTo>
                  <a:lnTo>
                    <a:pt x="2690239" y="1824742"/>
                  </a:lnTo>
                  <a:cubicBezTo>
                    <a:pt x="2666005" y="1933335"/>
                    <a:pt x="2623188" y="2037037"/>
                    <a:pt x="2562287" y="2131005"/>
                  </a:cubicBezTo>
                  <a:lnTo>
                    <a:pt x="2723917" y="2446152"/>
                  </a:lnTo>
                  <a:cubicBezTo>
                    <a:pt x="2644879" y="2551357"/>
                    <a:pt x="2551357" y="2644879"/>
                    <a:pt x="2446151" y="2723917"/>
                  </a:cubicBezTo>
                  <a:lnTo>
                    <a:pt x="2135585" y="2564637"/>
                  </a:lnTo>
                  <a:cubicBezTo>
                    <a:pt x="2129042" y="2569647"/>
                    <a:pt x="2121921" y="2573744"/>
                    <a:pt x="2114744" y="2577779"/>
                  </a:cubicBezTo>
                  <a:cubicBezTo>
                    <a:pt x="2021723" y="2630072"/>
                    <a:pt x="1924755" y="2668781"/>
                    <a:pt x="1824976" y="2689511"/>
                  </a:cubicBezTo>
                  <a:lnTo>
                    <a:pt x="1716539" y="3026287"/>
                  </a:lnTo>
                  <a:cubicBezTo>
                    <a:pt x="1652393" y="3036097"/>
                    <a:pt x="1586792" y="3040380"/>
                    <a:pt x="1520190" y="3040380"/>
                  </a:cubicBezTo>
                  <a:cubicBezTo>
                    <a:pt x="1453589" y="3040380"/>
                    <a:pt x="1387987" y="3036097"/>
                    <a:pt x="1323841" y="3026287"/>
                  </a:cubicBezTo>
                  <a:lnTo>
                    <a:pt x="1215638" y="2690237"/>
                  </a:lnTo>
                  <a:cubicBezTo>
                    <a:pt x="1107045" y="2666005"/>
                    <a:pt x="1003344" y="2623186"/>
                    <a:pt x="909378" y="2562286"/>
                  </a:cubicBezTo>
                  <a:lnTo>
                    <a:pt x="594229" y="2723917"/>
                  </a:lnTo>
                  <a:cubicBezTo>
                    <a:pt x="489023" y="2644879"/>
                    <a:pt x="395501" y="2551357"/>
                    <a:pt x="316463" y="2446152"/>
                  </a:cubicBezTo>
                  <a:lnTo>
                    <a:pt x="475745" y="2135582"/>
                  </a:lnTo>
                  <a:cubicBezTo>
                    <a:pt x="470736" y="2129039"/>
                    <a:pt x="466639" y="2121919"/>
                    <a:pt x="462604" y="2114742"/>
                  </a:cubicBezTo>
                  <a:cubicBezTo>
                    <a:pt x="410311" y="2021723"/>
                    <a:pt x="371603" y="1924756"/>
                    <a:pt x="350872" y="1824977"/>
                  </a:cubicBezTo>
                  <a:lnTo>
                    <a:pt x="14094" y="1716539"/>
                  </a:lnTo>
                  <a:cubicBezTo>
                    <a:pt x="4283" y="1652393"/>
                    <a:pt x="0" y="1586792"/>
                    <a:pt x="0" y="1520190"/>
                  </a:cubicBezTo>
                  <a:cubicBezTo>
                    <a:pt x="0" y="1453589"/>
                    <a:pt x="4283" y="1387988"/>
                    <a:pt x="14093" y="1323841"/>
                  </a:cubicBezTo>
                  <a:lnTo>
                    <a:pt x="350147" y="1215637"/>
                  </a:lnTo>
                  <a:cubicBezTo>
                    <a:pt x="374379" y="1107046"/>
                    <a:pt x="417197" y="1003347"/>
                    <a:pt x="478096" y="909381"/>
                  </a:cubicBezTo>
                  <a:lnTo>
                    <a:pt x="316464" y="594228"/>
                  </a:lnTo>
                  <a:cubicBezTo>
                    <a:pt x="395501" y="489023"/>
                    <a:pt x="489023" y="395501"/>
                    <a:pt x="594229" y="316463"/>
                  </a:cubicBezTo>
                  <a:lnTo>
                    <a:pt x="904800" y="475746"/>
                  </a:lnTo>
                  <a:cubicBezTo>
                    <a:pt x="911343" y="470736"/>
                    <a:pt x="918463" y="466639"/>
                    <a:pt x="925641" y="462604"/>
                  </a:cubicBezTo>
                  <a:cubicBezTo>
                    <a:pt x="1018661" y="410311"/>
                    <a:pt x="1115626" y="371603"/>
                    <a:pt x="1215403" y="350873"/>
                  </a:cubicBezTo>
                  <a:lnTo>
                    <a:pt x="1323841" y="14093"/>
                  </a:lnTo>
                  <a:cubicBezTo>
                    <a:pt x="1387988" y="4283"/>
                    <a:pt x="1453589" y="0"/>
                    <a:pt x="1520190" y="0"/>
                  </a:cubicBezTo>
                  <a:close/>
                </a:path>
              </a:pathLst>
            </a:custGeom>
            <a:solidFill>
              <a:srgbClr val="0046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8-Point Star 6"/>
            <p:cNvSpPr>
              <a:spLocks noChangeAspect="1"/>
            </p:cNvSpPr>
            <p:nvPr/>
          </p:nvSpPr>
          <p:spPr>
            <a:xfrm rot="1200000">
              <a:off x="4317463" y="1365131"/>
              <a:ext cx="2135759" cy="2135758"/>
            </a:xfrm>
            <a:custGeom>
              <a:avLst/>
              <a:gdLst/>
              <a:ahLst/>
              <a:cxnLst/>
              <a:rect l="l" t="t" r="r" b="b"/>
              <a:pathLst>
                <a:path w="1874520" h="1874520">
                  <a:moveTo>
                    <a:pt x="739496" y="595923"/>
                  </a:moveTo>
                  <a:cubicBezTo>
                    <a:pt x="550981" y="705145"/>
                    <a:pt x="486701" y="946509"/>
                    <a:pt x="595923" y="1135024"/>
                  </a:cubicBezTo>
                  <a:cubicBezTo>
                    <a:pt x="705145" y="1323539"/>
                    <a:pt x="946509" y="1387819"/>
                    <a:pt x="1135024" y="1278597"/>
                  </a:cubicBezTo>
                  <a:cubicBezTo>
                    <a:pt x="1323539" y="1169375"/>
                    <a:pt x="1387819" y="928011"/>
                    <a:pt x="1278597" y="739496"/>
                  </a:cubicBezTo>
                  <a:cubicBezTo>
                    <a:pt x="1169375" y="550981"/>
                    <a:pt x="928011" y="486701"/>
                    <a:pt x="739496" y="595923"/>
                  </a:cubicBezTo>
                  <a:close/>
                  <a:moveTo>
                    <a:pt x="349309" y="212809"/>
                  </a:moveTo>
                  <a:lnTo>
                    <a:pt x="549487" y="318071"/>
                  </a:lnTo>
                  <a:cubicBezTo>
                    <a:pt x="558730" y="311181"/>
                    <a:pt x="568662" y="305287"/>
                    <a:pt x="578782" y="299598"/>
                  </a:cubicBezTo>
                  <a:cubicBezTo>
                    <a:pt x="640907" y="264673"/>
                    <a:pt x="705951" y="239798"/>
                    <a:pt x="772822" y="227822"/>
                  </a:cubicBezTo>
                  <a:lnTo>
                    <a:pt x="842125" y="4804"/>
                  </a:lnTo>
                  <a:lnTo>
                    <a:pt x="937260" y="0"/>
                  </a:lnTo>
                  <a:cubicBezTo>
                    <a:pt x="969377" y="0"/>
                    <a:pt x="1001116" y="1615"/>
                    <a:pt x="1032398" y="4804"/>
                  </a:cubicBezTo>
                  <a:lnTo>
                    <a:pt x="1101417" y="226909"/>
                  </a:lnTo>
                  <a:cubicBezTo>
                    <a:pt x="1180333" y="242653"/>
                    <a:pt x="1255615" y="273607"/>
                    <a:pt x="1322618" y="319342"/>
                  </a:cubicBezTo>
                  <a:lnTo>
                    <a:pt x="1525213" y="212810"/>
                  </a:lnTo>
                  <a:cubicBezTo>
                    <a:pt x="1578197" y="250355"/>
                    <a:pt x="1624168" y="296326"/>
                    <a:pt x="1661713" y="349310"/>
                  </a:cubicBezTo>
                  <a:lnTo>
                    <a:pt x="1556452" y="549486"/>
                  </a:lnTo>
                  <a:cubicBezTo>
                    <a:pt x="1563341" y="558729"/>
                    <a:pt x="1569235" y="568662"/>
                    <a:pt x="1574924" y="578781"/>
                  </a:cubicBezTo>
                  <a:cubicBezTo>
                    <a:pt x="1609849" y="640906"/>
                    <a:pt x="1634724" y="705951"/>
                    <a:pt x="1646701" y="772822"/>
                  </a:cubicBezTo>
                  <a:lnTo>
                    <a:pt x="1869716" y="842124"/>
                  </a:lnTo>
                  <a:lnTo>
                    <a:pt x="1874520" y="937260"/>
                  </a:lnTo>
                  <a:cubicBezTo>
                    <a:pt x="1874520" y="969377"/>
                    <a:pt x="1872905" y="1001117"/>
                    <a:pt x="1869716" y="1032399"/>
                  </a:cubicBezTo>
                  <a:lnTo>
                    <a:pt x="1647613" y="1101417"/>
                  </a:lnTo>
                  <a:cubicBezTo>
                    <a:pt x="1631869" y="1180333"/>
                    <a:pt x="1600915" y="1255615"/>
                    <a:pt x="1555180" y="1322618"/>
                  </a:cubicBezTo>
                  <a:lnTo>
                    <a:pt x="1661712" y="1525211"/>
                  </a:lnTo>
                  <a:cubicBezTo>
                    <a:pt x="1624167" y="1578195"/>
                    <a:pt x="1578196" y="1624166"/>
                    <a:pt x="1525211" y="1661712"/>
                  </a:cubicBezTo>
                  <a:lnTo>
                    <a:pt x="1325036" y="1556451"/>
                  </a:lnTo>
                  <a:cubicBezTo>
                    <a:pt x="1315793" y="1563341"/>
                    <a:pt x="1305860" y="1569235"/>
                    <a:pt x="1295741" y="1574924"/>
                  </a:cubicBezTo>
                  <a:cubicBezTo>
                    <a:pt x="1233616" y="1609849"/>
                    <a:pt x="1168571" y="1634724"/>
                    <a:pt x="1101700" y="1646700"/>
                  </a:cubicBezTo>
                  <a:lnTo>
                    <a:pt x="1032398" y="1869716"/>
                  </a:lnTo>
                  <a:lnTo>
                    <a:pt x="937260" y="1874520"/>
                  </a:lnTo>
                  <a:cubicBezTo>
                    <a:pt x="905144" y="1874520"/>
                    <a:pt x="873405" y="1872905"/>
                    <a:pt x="842124" y="1869716"/>
                  </a:cubicBezTo>
                  <a:lnTo>
                    <a:pt x="773105" y="1647612"/>
                  </a:lnTo>
                  <a:cubicBezTo>
                    <a:pt x="694189" y="1631869"/>
                    <a:pt x="618908" y="1600914"/>
                    <a:pt x="551905" y="1555180"/>
                  </a:cubicBezTo>
                  <a:lnTo>
                    <a:pt x="349310" y="1661713"/>
                  </a:lnTo>
                  <a:cubicBezTo>
                    <a:pt x="296326" y="1624168"/>
                    <a:pt x="250355" y="1578197"/>
                    <a:pt x="212810" y="1525212"/>
                  </a:cubicBezTo>
                  <a:lnTo>
                    <a:pt x="318071" y="1325035"/>
                  </a:lnTo>
                  <a:cubicBezTo>
                    <a:pt x="311181" y="1315792"/>
                    <a:pt x="305287" y="1305860"/>
                    <a:pt x="299598" y="1295740"/>
                  </a:cubicBezTo>
                  <a:cubicBezTo>
                    <a:pt x="264673" y="1233616"/>
                    <a:pt x="239799" y="1168571"/>
                    <a:pt x="227822" y="1101700"/>
                  </a:cubicBezTo>
                  <a:lnTo>
                    <a:pt x="4804" y="1032398"/>
                  </a:lnTo>
                  <a:lnTo>
                    <a:pt x="0" y="937260"/>
                  </a:lnTo>
                  <a:cubicBezTo>
                    <a:pt x="0" y="905144"/>
                    <a:pt x="1616" y="873405"/>
                    <a:pt x="4804" y="842124"/>
                  </a:cubicBezTo>
                  <a:lnTo>
                    <a:pt x="226910" y="773105"/>
                  </a:lnTo>
                  <a:cubicBezTo>
                    <a:pt x="242653" y="694189"/>
                    <a:pt x="273608" y="618908"/>
                    <a:pt x="319342" y="551905"/>
                  </a:cubicBezTo>
                  <a:lnTo>
                    <a:pt x="212809" y="349309"/>
                  </a:lnTo>
                  <a:cubicBezTo>
                    <a:pt x="250354" y="296325"/>
                    <a:pt x="296325" y="250354"/>
                    <a:pt x="349309" y="212809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005C02"/>
                </a:gs>
                <a:gs pos="0">
                  <a:srgbClr val="00C005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8-Point Star 18"/>
            <p:cNvSpPr/>
            <p:nvPr/>
          </p:nvSpPr>
          <p:spPr>
            <a:xfrm rot="1200000">
              <a:off x="4758995" y="1408628"/>
              <a:ext cx="1793173" cy="1809385"/>
            </a:xfrm>
            <a:custGeom>
              <a:avLst/>
              <a:gdLst/>
              <a:ahLst/>
              <a:cxnLst/>
              <a:rect l="l" t="t" r="r" b="b"/>
              <a:pathLst>
                <a:path w="1793173" h="1809385">
                  <a:moveTo>
                    <a:pt x="540264" y="10286"/>
                  </a:moveTo>
                  <a:lnTo>
                    <a:pt x="683581" y="0"/>
                  </a:lnTo>
                  <a:cubicBezTo>
                    <a:pt x="732193" y="0"/>
                    <a:pt x="780076" y="3126"/>
                    <a:pt x="826897" y="10287"/>
                  </a:cubicBezTo>
                  <a:lnTo>
                    <a:pt x="905875" y="255572"/>
                  </a:lnTo>
                  <a:cubicBezTo>
                    <a:pt x="985136" y="273260"/>
                    <a:pt x="1060829" y="304512"/>
                    <a:pt x="1129415" y="348963"/>
                  </a:cubicBezTo>
                  <a:lnTo>
                    <a:pt x="1359444" y="230987"/>
                  </a:lnTo>
                  <a:cubicBezTo>
                    <a:pt x="1436234" y="288678"/>
                    <a:pt x="1504495" y="356940"/>
                    <a:pt x="1562186" y="433730"/>
                  </a:cubicBezTo>
                  <a:lnTo>
                    <a:pt x="1445926" y="660414"/>
                  </a:lnTo>
                  <a:cubicBezTo>
                    <a:pt x="1449583" y="665192"/>
                    <a:pt x="1452574" y="670389"/>
                    <a:pt x="1455519" y="675628"/>
                  </a:cubicBezTo>
                  <a:cubicBezTo>
                    <a:pt x="1493688" y="743524"/>
                    <a:pt x="1521942" y="814300"/>
                    <a:pt x="1537074" y="887129"/>
                  </a:cubicBezTo>
                  <a:lnTo>
                    <a:pt x="1782887" y="966278"/>
                  </a:lnTo>
                  <a:cubicBezTo>
                    <a:pt x="1790047" y="1013098"/>
                    <a:pt x="1793174" y="1060981"/>
                    <a:pt x="1793173" y="1109593"/>
                  </a:cubicBezTo>
                  <a:cubicBezTo>
                    <a:pt x="1793174" y="1158206"/>
                    <a:pt x="1790047" y="1206089"/>
                    <a:pt x="1782887" y="1252909"/>
                  </a:cubicBezTo>
                  <a:lnTo>
                    <a:pt x="1537604" y="1331887"/>
                  </a:lnTo>
                  <a:cubicBezTo>
                    <a:pt x="1519916" y="1411149"/>
                    <a:pt x="1488663" y="1486842"/>
                    <a:pt x="1444212" y="1555429"/>
                  </a:cubicBezTo>
                  <a:lnTo>
                    <a:pt x="1562186" y="1785457"/>
                  </a:lnTo>
                  <a:lnTo>
                    <a:pt x="1541415" y="1809385"/>
                  </a:lnTo>
                  <a:cubicBezTo>
                    <a:pt x="1282525" y="1763268"/>
                    <a:pt x="1028742" y="1654791"/>
                    <a:pt x="802157" y="1490156"/>
                  </a:cubicBezTo>
                  <a:cubicBezTo>
                    <a:pt x="965712" y="1441296"/>
                    <a:pt x="1084035" y="1289263"/>
                    <a:pt x="1084035" y="1109593"/>
                  </a:cubicBezTo>
                  <a:cubicBezTo>
                    <a:pt x="1084035" y="888428"/>
                    <a:pt x="904746" y="709138"/>
                    <a:pt x="683580" y="709138"/>
                  </a:cubicBezTo>
                  <a:cubicBezTo>
                    <a:pt x="508801" y="709138"/>
                    <a:pt x="360173" y="821108"/>
                    <a:pt x="307122" y="977792"/>
                  </a:cubicBezTo>
                  <a:cubicBezTo>
                    <a:pt x="149161" y="745008"/>
                    <a:pt x="47166" y="492202"/>
                    <a:pt x="0" y="237686"/>
                  </a:cubicBezTo>
                  <a:cubicBezTo>
                    <a:pt x="2290" y="235086"/>
                    <a:pt x="4999" y="233030"/>
                    <a:pt x="7717" y="230988"/>
                  </a:cubicBezTo>
                  <a:lnTo>
                    <a:pt x="234405" y="347249"/>
                  </a:lnTo>
                  <a:cubicBezTo>
                    <a:pt x="239180" y="343592"/>
                    <a:pt x="244378" y="340602"/>
                    <a:pt x="249617" y="337656"/>
                  </a:cubicBezTo>
                  <a:cubicBezTo>
                    <a:pt x="317512" y="299488"/>
                    <a:pt x="388287" y="271234"/>
                    <a:pt x="461115" y="2561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0000"/>
                  </a:schemeClr>
                </a:gs>
                <a:gs pos="100000">
                  <a:schemeClr val="bg1">
                    <a:alpha val="4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1" name="Title 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Gears PowerPoint Template</a:t>
            </a:r>
            <a:endParaRPr lang="en-US" dirty="0"/>
          </a:p>
        </p:txBody>
      </p:sp>
      <p:grpSp>
        <p:nvGrpSpPr>
          <p:cNvPr id="1029" name="Group 1028"/>
          <p:cNvGrpSpPr/>
          <p:nvPr/>
        </p:nvGrpSpPr>
        <p:grpSpPr>
          <a:xfrm>
            <a:off x="349044" y="4945380"/>
            <a:ext cx="2479510" cy="1463041"/>
            <a:chOff x="5943600" y="4820186"/>
            <a:chExt cx="2479510" cy="1463041"/>
          </a:xfrm>
        </p:grpSpPr>
        <p:sp>
          <p:nvSpPr>
            <p:cNvPr id="56" name="Rectangle 55"/>
            <p:cNvSpPr/>
            <p:nvPr/>
          </p:nvSpPr>
          <p:spPr>
            <a:xfrm>
              <a:off x="5943600" y="4820186"/>
              <a:ext cx="2479510" cy="365760"/>
            </a:xfrm>
            <a:prstGeom prst="rect">
              <a:avLst/>
            </a:prstGeom>
            <a:gradFill>
              <a:gsLst>
                <a:gs pos="100000">
                  <a:srgbClr val="006002"/>
                </a:gs>
                <a:gs pos="0">
                  <a:srgbClr val="00C005"/>
                </a:gs>
              </a:gsLst>
              <a:lin ang="5400000" scaled="0"/>
            </a:gradFill>
            <a:ln w="19050">
              <a:solidFill>
                <a:srgbClr val="005E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Sample subtitle</a:t>
              </a:r>
              <a:endParaRPr lang="en-US" b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943600" y="5185947"/>
              <a:ext cx="2479510" cy="1097280"/>
            </a:xfrm>
            <a:prstGeom prst="rect">
              <a:avLst/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t"/>
            <a:lstStyle/>
            <a:p>
              <a:pPr marL="176213" indent="-176213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Sample text</a:t>
              </a:r>
            </a:p>
            <a:p>
              <a:pPr marL="176213" indent="-176213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Sample text</a:t>
              </a:r>
            </a:p>
            <a:p>
              <a:pPr marL="176213" indent="-176213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Sample text</a:t>
              </a:r>
            </a:p>
          </p:txBody>
        </p:sp>
      </p:grpSp>
      <p:grpSp>
        <p:nvGrpSpPr>
          <p:cNvPr id="1030" name="Group 1029"/>
          <p:cNvGrpSpPr/>
          <p:nvPr/>
        </p:nvGrpSpPr>
        <p:grpSpPr>
          <a:xfrm>
            <a:off x="6172200" y="4945380"/>
            <a:ext cx="2479510" cy="1463041"/>
            <a:chOff x="5943600" y="1235384"/>
            <a:chExt cx="2479510" cy="1463041"/>
          </a:xfrm>
        </p:grpSpPr>
        <p:sp>
          <p:nvSpPr>
            <p:cNvPr id="59" name="Rectangle 58"/>
            <p:cNvSpPr/>
            <p:nvPr/>
          </p:nvSpPr>
          <p:spPr>
            <a:xfrm>
              <a:off x="5943600" y="1235384"/>
              <a:ext cx="2479510" cy="365760"/>
            </a:xfrm>
            <a:prstGeom prst="rect">
              <a:avLst/>
            </a:prstGeom>
            <a:gradFill>
              <a:gsLst>
                <a:gs pos="100000">
                  <a:schemeClr val="tx1">
                    <a:lumMod val="65000"/>
                    <a:lumOff val="35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5400000" scaled="0"/>
            </a:gra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Sample subtitle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943600" y="1601145"/>
              <a:ext cx="2479510" cy="1097280"/>
            </a:xfrm>
            <a:prstGeom prst="rect">
              <a:avLst/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t"/>
            <a:lstStyle/>
            <a:p>
              <a:pPr marL="176213" indent="-176213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Sample text</a:t>
              </a:r>
            </a:p>
            <a:p>
              <a:pPr marL="176213" indent="-176213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Sample text</a:t>
              </a:r>
            </a:p>
            <a:p>
              <a:pPr marL="176213" indent="-176213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Sample text</a:t>
              </a:r>
            </a:p>
          </p:txBody>
        </p:sp>
      </p:grpSp>
      <p:grpSp>
        <p:nvGrpSpPr>
          <p:cNvPr id="1031" name="Group 1030"/>
          <p:cNvGrpSpPr/>
          <p:nvPr/>
        </p:nvGrpSpPr>
        <p:grpSpPr>
          <a:xfrm>
            <a:off x="3260622" y="4945380"/>
            <a:ext cx="2479510" cy="1463041"/>
            <a:chOff x="5946058" y="3027785"/>
            <a:chExt cx="2479510" cy="1463041"/>
          </a:xfrm>
        </p:grpSpPr>
        <p:sp>
          <p:nvSpPr>
            <p:cNvPr id="62" name="Rectangle 61"/>
            <p:cNvSpPr/>
            <p:nvPr/>
          </p:nvSpPr>
          <p:spPr>
            <a:xfrm>
              <a:off x="5946058" y="3027785"/>
              <a:ext cx="2479510" cy="365760"/>
            </a:xfrm>
            <a:prstGeom prst="rect">
              <a:avLst/>
            </a:prstGeom>
            <a:gradFill>
              <a:gsLst>
                <a:gs pos="100000">
                  <a:srgbClr val="A20000"/>
                </a:gs>
                <a:gs pos="0">
                  <a:srgbClr val="FF0000"/>
                </a:gs>
              </a:gsLst>
              <a:lin ang="5400000" scaled="0"/>
            </a:gradFill>
            <a:ln w="19050">
              <a:solidFill>
                <a:srgbClr val="76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Sample subtitle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946058" y="3393546"/>
              <a:ext cx="2479510" cy="1097280"/>
            </a:xfrm>
            <a:prstGeom prst="rect">
              <a:avLst/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t"/>
            <a:lstStyle/>
            <a:p>
              <a:pPr marL="176213" indent="-176213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Sample text</a:t>
              </a:r>
            </a:p>
            <a:p>
              <a:pPr marL="176213" indent="-176213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Sample text</a:t>
              </a:r>
            </a:p>
            <a:p>
              <a:pPr marL="176213" indent="-176213"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Sample text</a:t>
              </a:r>
            </a:p>
          </p:txBody>
        </p:sp>
      </p:grpSp>
      <p:grpSp>
        <p:nvGrpSpPr>
          <p:cNvPr id="25" name="Group 24"/>
          <p:cNvGrpSpPr>
            <a:grpSpLocks noChangeAspect="1"/>
          </p:cNvGrpSpPr>
          <p:nvPr/>
        </p:nvGrpSpPr>
        <p:grpSpPr>
          <a:xfrm rot="20722051" flipH="1">
            <a:off x="3016377" y="2184473"/>
            <a:ext cx="2172640" cy="2118016"/>
            <a:chOff x="4275748" y="1323417"/>
            <a:chExt cx="2276420" cy="221918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26" name="8-Point Star 18"/>
            <p:cNvSpPr/>
            <p:nvPr/>
          </p:nvSpPr>
          <p:spPr>
            <a:xfrm rot="1200000">
              <a:off x="4275748" y="1323417"/>
              <a:ext cx="2219186" cy="2219186"/>
            </a:xfrm>
            <a:custGeom>
              <a:avLst/>
              <a:gdLst/>
              <a:ahLst/>
              <a:cxnLst/>
              <a:rect l="l" t="t" r="r" b="b"/>
              <a:pathLst>
                <a:path w="3040380" h="3040380">
                  <a:moveTo>
                    <a:pt x="1520190" y="971550"/>
                  </a:moveTo>
                  <a:cubicBezTo>
                    <a:pt x="1217184" y="971550"/>
                    <a:pt x="971550" y="1217184"/>
                    <a:pt x="971550" y="1520190"/>
                  </a:cubicBezTo>
                  <a:cubicBezTo>
                    <a:pt x="971550" y="1823196"/>
                    <a:pt x="1217184" y="2068830"/>
                    <a:pt x="1520190" y="2068830"/>
                  </a:cubicBezTo>
                  <a:cubicBezTo>
                    <a:pt x="1823196" y="2068830"/>
                    <a:pt x="2068830" y="1823196"/>
                    <a:pt x="2068830" y="1520190"/>
                  </a:cubicBezTo>
                  <a:cubicBezTo>
                    <a:pt x="2068830" y="1217184"/>
                    <a:pt x="1823196" y="971550"/>
                    <a:pt x="1520190" y="971550"/>
                  </a:cubicBezTo>
                  <a:close/>
                  <a:moveTo>
                    <a:pt x="1520190" y="0"/>
                  </a:moveTo>
                  <a:cubicBezTo>
                    <a:pt x="1586792" y="0"/>
                    <a:pt x="1652393" y="4283"/>
                    <a:pt x="1716539" y="14094"/>
                  </a:cubicBezTo>
                  <a:lnTo>
                    <a:pt x="1824743" y="350145"/>
                  </a:lnTo>
                  <a:cubicBezTo>
                    <a:pt x="1933334" y="374378"/>
                    <a:pt x="2037036" y="417195"/>
                    <a:pt x="2131002" y="478094"/>
                  </a:cubicBezTo>
                  <a:lnTo>
                    <a:pt x="2446152" y="316463"/>
                  </a:lnTo>
                  <a:cubicBezTo>
                    <a:pt x="2551357" y="395501"/>
                    <a:pt x="2644879" y="489023"/>
                    <a:pt x="2723917" y="594229"/>
                  </a:cubicBezTo>
                  <a:lnTo>
                    <a:pt x="2564636" y="904796"/>
                  </a:lnTo>
                  <a:cubicBezTo>
                    <a:pt x="2569646" y="911341"/>
                    <a:pt x="2573744" y="918462"/>
                    <a:pt x="2577779" y="925640"/>
                  </a:cubicBezTo>
                  <a:cubicBezTo>
                    <a:pt x="2630072" y="1018660"/>
                    <a:pt x="2668781" y="1115626"/>
                    <a:pt x="2689512" y="1215405"/>
                  </a:cubicBezTo>
                  <a:lnTo>
                    <a:pt x="3026287" y="1323842"/>
                  </a:lnTo>
                  <a:cubicBezTo>
                    <a:pt x="3036097" y="1387988"/>
                    <a:pt x="3040380" y="1453589"/>
                    <a:pt x="3040380" y="1520190"/>
                  </a:cubicBezTo>
                  <a:cubicBezTo>
                    <a:pt x="3040380" y="1586792"/>
                    <a:pt x="3036097" y="1652393"/>
                    <a:pt x="3026287" y="1716539"/>
                  </a:cubicBezTo>
                  <a:lnTo>
                    <a:pt x="2690239" y="1824742"/>
                  </a:lnTo>
                  <a:cubicBezTo>
                    <a:pt x="2666005" y="1933335"/>
                    <a:pt x="2623188" y="2037037"/>
                    <a:pt x="2562287" y="2131005"/>
                  </a:cubicBezTo>
                  <a:lnTo>
                    <a:pt x="2723917" y="2446152"/>
                  </a:lnTo>
                  <a:cubicBezTo>
                    <a:pt x="2644879" y="2551357"/>
                    <a:pt x="2551357" y="2644879"/>
                    <a:pt x="2446151" y="2723917"/>
                  </a:cubicBezTo>
                  <a:lnTo>
                    <a:pt x="2135585" y="2564637"/>
                  </a:lnTo>
                  <a:cubicBezTo>
                    <a:pt x="2129042" y="2569647"/>
                    <a:pt x="2121921" y="2573744"/>
                    <a:pt x="2114744" y="2577779"/>
                  </a:cubicBezTo>
                  <a:cubicBezTo>
                    <a:pt x="2021723" y="2630072"/>
                    <a:pt x="1924755" y="2668781"/>
                    <a:pt x="1824976" y="2689511"/>
                  </a:cubicBezTo>
                  <a:lnTo>
                    <a:pt x="1716539" y="3026287"/>
                  </a:lnTo>
                  <a:cubicBezTo>
                    <a:pt x="1652393" y="3036097"/>
                    <a:pt x="1586792" y="3040380"/>
                    <a:pt x="1520190" y="3040380"/>
                  </a:cubicBezTo>
                  <a:cubicBezTo>
                    <a:pt x="1453589" y="3040380"/>
                    <a:pt x="1387987" y="3036097"/>
                    <a:pt x="1323841" y="3026287"/>
                  </a:cubicBezTo>
                  <a:lnTo>
                    <a:pt x="1215638" y="2690237"/>
                  </a:lnTo>
                  <a:cubicBezTo>
                    <a:pt x="1107045" y="2666005"/>
                    <a:pt x="1003344" y="2623186"/>
                    <a:pt x="909378" y="2562286"/>
                  </a:cubicBezTo>
                  <a:lnTo>
                    <a:pt x="594229" y="2723917"/>
                  </a:lnTo>
                  <a:cubicBezTo>
                    <a:pt x="489023" y="2644879"/>
                    <a:pt x="395501" y="2551357"/>
                    <a:pt x="316463" y="2446152"/>
                  </a:cubicBezTo>
                  <a:lnTo>
                    <a:pt x="475745" y="2135582"/>
                  </a:lnTo>
                  <a:cubicBezTo>
                    <a:pt x="470736" y="2129039"/>
                    <a:pt x="466639" y="2121919"/>
                    <a:pt x="462604" y="2114742"/>
                  </a:cubicBezTo>
                  <a:cubicBezTo>
                    <a:pt x="410311" y="2021723"/>
                    <a:pt x="371603" y="1924756"/>
                    <a:pt x="350872" y="1824977"/>
                  </a:cubicBezTo>
                  <a:lnTo>
                    <a:pt x="14094" y="1716539"/>
                  </a:lnTo>
                  <a:cubicBezTo>
                    <a:pt x="4283" y="1652393"/>
                    <a:pt x="0" y="1586792"/>
                    <a:pt x="0" y="1520190"/>
                  </a:cubicBezTo>
                  <a:cubicBezTo>
                    <a:pt x="0" y="1453589"/>
                    <a:pt x="4283" y="1387988"/>
                    <a:pt x="14093" y="1323841"/>
                  </a:cubicBezTo>
                  <a:lnTo>
                    <a:pt x="350147" y="1215637"/>
                  </a:lnTo>
                  <a:cubicBezTo>
                    <a:pt x="374379" y="1107046"/>
                    <a:pt x="417197" y="1003347"/>
                    <a:pt x="478096" y="909381"/>
                  </a:cubicBezTo>
                  <a:lnTo>
                    <a:pt x="316464" y="594228"/>
                  </a:lnTo>
                  <a:cubicBezTo>
                    <a:pt x="395501" y="489023"/>
                    <a:pt x="489023" y="395501"/>
                    <a:pt x="594229" y="316463"/>
                  </a:cubicBezTo>
                  <a:lnTo>
                    <a:pt x="904800" y="475746"/>
                  </a:lnTo>
                  <a:cubicBezTo>
                    <a:pt x="911343" y="470736"/>
                    <a:pt x="918463" y="466639"/>
                    <a:pt x="925641" y="462604"/>
                  </a:cubicBezTo>
                  <a:cubicBezTo>
                    <a:pt x="1018661" y="410311"/>
                    <a:pt x="1115626" y="371603"/>
                    <a:pt x="1215403" y="350873"/>
                  </a:cubicBezTo>
                  <a:lnTo>
                    <a:pt x="1323841" y="14093"/>
                  </a:lnTo>
                  <a:cubicBezTo>
                    <a:pt x="1387988" y="4283"/>
                    <a:pt x="1453589" y="0"/>
                    <a:pt x="1520190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8-Point Star 6"/>
            <p:cNvSpPr>
              <a:spLocks noChangeAspect="1"/>
            </p:cNvSpPr>
            <p:nvPr/>
          </p:nvSpPr>
          <p:spPr>
            <a:xfrm rot="1200000">
              <a:off x="4317462" y="1365131"/>
              <a:ext cx="2135758" cy="2135758"/>
            </a:xfrm>
            <a:custGeom>
              <a:avLst/>
              <a:gdLst/>
              <a:ahLst/>
              <a:cxnLst/>
              <a:rect l="l" t="t" r="r" b="b"/>
              <a:pathLst>
                <a:path w="1874520" h="1874520">
                  <a:moveTo>
                    <a:pt x="739496" y="595923"/>
                  </a:moveTo>
                  <a:cubicBezTo>
                    <a:pt x="550981" y="705145"/>
                    <a:pt x="486701" y="946509"/>
                    <a:pt x="595923" y="1135024"/>
                  </a:cubicBezTo>
                  <a:cubicBezTo>
                    <a:pt x="705145" y="1323539"/>
                    <a:pt x="946509" y="1387819"/>
                    <a:pt x="1135024" y="1278597"/>
                  </a:cubicBezTo>
                  <a:cubicBezTo>
                    <a:pt x="1323539" y="1169375"/>
                    <a:pt x="1387819" y="928011"/>
                    <a:pt x="1278597" y="739496"/>
                  </a:cubicBezTo>
                  <a:cubicBezTo>
                    <a:pt x="1169375" y="550981"/>
                    <a:pt x="928011" y="486701"/>
                    <a:pt x="739496" y="595923"/>
                  </a:cubicBezTo>
                  <a:close/>
                  <a:moveTo>
                    <a:pt x="349309" y="212809"/>
                  </a:moveTo>
                  <a:lnTo>
                    <a:pt x="549487" y="318071"/>
                  </a:lnTo>
                  <a:cubicBezTo>
                    <a:pt x="558730" y="311181"/>
                    <a:pt x="568662" y="305287"/>
                    <a:pt x="578782" y="299598"/>
                  </a:cubicBezTo>
                  <a:cubicBezTo>
                    <a:pt x="640907" y="264673"/>
                    <a:pt x="705951" y="239798"/>
                    <a:pt x="772822" y="227822"/>
                  </a:cubicBezTo>
                  <a:lnTo>
                    <a:pt x="842125" y="4804"/>
                  </a:lnTo>
                  <a:lnTo>
                    <a:pt x="937260" y="0"/>
                  </a:lnTo>
                  <a:cubicBezTo>
                    <a:pt x="969377" y="0"/>
                    <a:pt x="1001116" y="1615"/>
                    <a:pt x="1032398" y="4804"/>
                  </a:cubicBezTo>
                  <a:lnTo>
                    <a:pt x="1101417" y="226909"/>
                  </a:lnTo>
                  <a:cubicBezTo>
                    <a:pt x="1180333" y="242653"/>
                    <a:pt x="1255615" y="273607"/>
                    <a:pt x="1322618" y="319342"/>
                  </a:cubicBezTo>
                  <a:lnTo>
                    <a:pt x="1525213" y="212810"/>
                  </a:lnTo>
                  <a:cubicBezTo>
                    <a:pt x="1578197" y="250355"/>
                    <a:pt x="1624168" y="296326"/>
                    <a:pt x="1661713" y="349310"/>
                  </a:cubicBezTo>
                  <a:lnTo>
                    <a:pt x="1556452" y="549486"/>
                  </a:lnTo>
                  <a:cubicBezTo>
                    <a:pt x="1563341" y="558729"/>
                    <a:pt x="1569235" y="568662"/>
                    <a:pt x="1574924" y="578781"/>
                  </a:cubicBezTo>
                  <a:cubicBezTo>
                    <a:pt x="1609849" y="640906"/>
                    <a:pt x="1634724" y="705951"/>
                    <a:pt x="1646701" y="772822"/>
                  </a:cubicBezTo>
                  <a:lnTo>
                    <a:pt x="1869716" y="842124"/>
                  </a:lnTo>
                  <a:lnTo>
                    <a:pt x="1874520" y="937260"/>
                  </a:lnTo>
                  <a:cubicBezTo>
                    <a:pt x="1874520" y="969377"/>
                    <a:pt x="1872905" y="1001117"/>
                    <a:pt x="1869716" y="1032399"/>
                  </a:cubicBezTo>
                  <a:lnTo>
                    <a:pt x="1647613" y="1101417"/>
                  </a:lnTo>
                  <a:cubicBezTo>
                    <a:pt x="1631869" y="1180333"/>
                    <a:pt x="1600915" y="1255615"/>
                    <a:pt x="1555180" y="1322618"/>
                  </a:cubicBezTo>
                  <a:lnTo>
                    <a:pt x="1661712" y="1525211"/>
                  </a:lnTo>
                  <a:cubicBezTo>
                    <a:pt x="1624167" y="1578195"/>
                    <a:pt x="1578196" y="1624166"/>
                    <a:pt x="1525211" y="1661712"/>
                  </a:cubicBezTo>
                  <a:lnTo>
                    <a:pt x="1325036" y="1556451"/>
                  </a:lnTo>
                  <a:cubicBezTo>
                    <a:pt x="1315793" y="1563341"/>
                    <a:pt x="1305860" y="1569235"/>
                    <a:pt x="1295741" y="1574924"/>
                  </a:cubicBezTo>
                  <a:cubicBezTo>
                    <a:pt x="1233616" y="1609849"/>
                    <a:pt x="1168571" y="1634724"/>
                    <a:pt x="1101700" y="1646700"/>
                  </a:cubicBezTo>
                  <a:lnTo>
                    <a:pt x="1032398" y="1869716"/>
                  </a:lnTo>
                  <a:lnTo>
                    <a:pt x="937260" y="1874520"/>
                  </a:lnTo>
                  <a:cubicBezTo>
                    <a:pt x="905144" y="1874520"/>
                    <a:pt x="873405" y="1872905"/>
                    <a:pt x="842124" y="1869716"/>
                  </a:cubicBezTo>
                  <a:lnTo>
                    <a:pt x="773105" y="1647612"/>
                  </a:lnTo>
                  <a:cubicBezTo>
                    <a:pt x="694189" y="1631869"/>
                    <a:pt x="618908" y="1600914"/>
                    <a:pt x="551905" y="1555180"/>
                  </a:cubicBezTo>
                  <a:lnTo>
                    <a:pt x="349310" y="1661713"/>
                  </a:lnTo>
                  <a:cubicBezTo>
                    <a:pt x="296326" y="1624168"/>
                    <a:pt x="250355" y="1578197"/>
                    <a:pt x="212810" y="1525212"/>
                  </a:cubicBezTo>
                  <a:lnTo>
                    <a:pt x="318071" y="1325035"/>
                  </a:lnTo>
                  <a:cubicBezTo>
                    <a:pt x="311181" y="1315792"/>
                    <a:pt x="305287" y="1305860"/>
                    <a:pt x="299598" y="1295740"/>
                  </a:cubicBezTo>
                  <a:cubicBezTo>
                    <a:pt x="264673" y="1233616"/>
                    <a:pt x="239799" y="1168571"/>
                    <a:pt x="227822" y="1101700"/>
                  </a:cubicBezTo>
                  <a:lnTo>
                    <a:pt x="4804" y="1032398"/>
                  </a:lnTo>
                  <a:lnTo>
                    <a:pt x="0" y="937260"/>
                  </a:lnTo>
                  <a:cubicBezTo>
                    <a:pt x="0" y="905144"/>
                    <a:pt x="1616" y="873405"/>
                    <a:pt x="4804" y="842124"/>
                  </a:cubicBezTo>
                  <a:lnTo>
                    <a:pt x="226910" y="773105"/>
                  </a:lnTo>
                  <a:cubicBezTo>
                    <a:pt x="242653" y="694189"/>
                    <a:pt x="273608" y="618908"/>
                    <a:pt x="319342" y="551905"/>
                  </a:cubicBezTo>
                  <a:lnTo>
                    <a:pt x="212809" y="349309"/>
                  </a:lnTo>
                  <a:cubicBezTo>
                    <a:pt x="250354" y="296325"/>
                    <a:pt x="296325" y="250354"/>
                    <a:pt x="349309" y="21280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8-Point Star 18"/>
            <p:cNvSpPr/>
            <p:nvPr/>
          </p:nvSpPr>
          <p:spPr>
            <a:xfrm rot="1200000">
              <a:off x="4758995" y="1408628"/>
              <a:ext cx="1793173" cy="1809385"/>
            </a:xfrm>
            <a:custGeom>
              <a:avLst/>
              <a:gdLst/>
              <a:ahLst/>
              <a:cxnLst/>
              <a:rect l="l" t="t" r="r" b="b"/>
              <a:pathLst>
                <a:path w="1793173" h="1809385">
                  <a:moveTo>
                    <a:pt x="540264" y="10286"/>
                  </a:moveTo>
                  <a:lnTo>
                    <a:pt x="683581" y="0"/>
                  </a:lnTo>
                  <a:cubicBezTo>
                    <a:pt x="732193" y="0"/>
                    <a:pt x="780076" y="3126"/>
                    <a:pt x="826897" y="10287"/>
                  </a:cubicBezTo>
                  <a:lnTo>
                    <a:pt x="905875" y="255572"/>
                  </a:lnTo>
                  <a:cubicBezTo>
                    <a:pt x="985136" y="273260"/>
                    <a:pt x="1060829" y="304512"/>
                    <a:pt x="1129415" y="348963"/>
                  </a:cubicBezTo>
                  <a:lnTo>
                    <a:pt x="1359444" y="230987"/>
                  </a:lnTo>
                  <a:cubicBezTo>
                    <a:pt x="1436234" y="288678"/>
                    <a:pt x="1504495" y="356940"/>
                    <a:pt x="1562186" y="433730"/>
                  </a:cubicBezTo>
                  <a:lnTo>
                    <a:pt x="1445926" y="660414"/>
                  </a:lnTo>
                  <a:cubicBezTo>
                    <a:pt x="1449583" y="665192"/>
                    <a:pt x="1452574" y="670389"/>
                    <a:pt x="1455519" y="675628"/>
                  </a:cubicBezTo>
                  <a:cubicBezTo>
                    <a:pt x="1493688" y="743524"/>
                    <a:pt x="1521942" y="814300"/>
                    <a:pt x="1537074" y="887129"/>
                  </a:cubicBezTo>
                  <a:lnTo>
                    <a:pt x="1782887" y="966278"/>
                  </a:lnTo>
                  <a:cubicBezTo>
                    <a:pt x="1790047" y="1013098"/>
                    <a:pt x="1793174" y="1060981"/>
                    <a:pt x="1793173" y="1109593"/>
                  </a:cubicBezTo>
                  <a:cubicBezTo>
                    <a:pt x="1793174" y="1158206"/>
                    <a:pt x="1790047" y="1206089"/>
                    <a:pt x="1782887" y="1252909"/>
                  </a:cubicBezTo>
                  <a:lnTo>
                    <a:pt x="1537604" y="1331887"/>
                  </a:lnTo>
                  <a:cubicBezTo>
                    <a:pt x="1519916" y="1411149"/>
                    <a:pt x="1488663" y="1486842"/>
                    <a:pt x="1444212" y="1555429"/>
                  </a:cubicBezTo>
                  <a:lnTo>
                    <a:pt x="1562186" y="1785457"/>
                  </a:lnTo>
                  <a:lnTo>
                    <a:pt x="1541415" y="1809385"/>
                  </a:lnTo>
                  <a:cubicBezTo>
                    <a:pt x="1282525" y="1763268"/>
                    <a:pt x="1028742" y="1654791"/>
                    <a:pt x="802157" y="1490156"/>
                  </a:cubicBezTo>
                  <a:cubicBezTo>
                    <a:pt x="965712" y="1441296"/>
                    <a:pt x="1084035" y="1289263"/>
                    <a:pt x="1084035" y="1109593"/>
                  </a:cubicBezTo>
                  <a:cubicBezTo>
                    <a:pt x="1084035" y="888428"/>
                    <a:pt x="904746" y="709138"/>
                    <a:pt x="683580" y="709138"/>
                  </a:cubicBezTo>
                  <a:cubicBezTo>
                    <a:pt x="508801" y="709138"/>
                    <a:pt x="360173" y="821108"/>
                    <a:pt x="307122" y="977792"/>
                  </a:cubicBezTo>
                  <a:cubicBezTo>
                    <a:pt x="149161" y="745008"/>
                    <a:pt x="47166" y="492202"/>
                    <a:pt x="0" y="237686"/>
                  </a:cubicBezTo>
                  <a:cubicBezTo>
                    <a:pt x="2290" y="235086"/>
                    <a:pt x="4999" y="233030"/>
                    <a:pt x="7717" y="230988"/>
                  </a:cubicBezTo>
                  <a:lnTo>
                    <a:pt x="234405" y="347249"/>
                  </a:lnTo>
                  <a:cubicBezTo>
                    <a:pt x="239180" y="343592"/>
                    <a:pt x="244378" y="340602"/>
                    <a:pt x="249617" y="337656"/>
                  </a:cubicBezTo>
                  <a:cubicBezTo>
                    <a:pt x="317512" y="299488"/>
                    <a:pt x="388287" y="271234"/>
                    <a:pt x="461115" y="25610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0000"/>
                  </a:schemeClr>
                </a:gs>
                <a:gs pos="100000">
                  <a:schemeClr val="bg1">
                    <a:alpha val="40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0" name="Oval 29"/>
          <p:cNvSpPr/>
          <p:nvPr/>
        </p:nvSpPr>
        <p:spPr>
          <a:xfrm flipH="1">
            <a:off x="2590800" y="4343400"/>
            <a:ext cx="3207060" cy="287592"/>
          </a:xfrm>
          <a:prstGeom prst="ellipse">
            <a:avLst/>
          </a:prstGeom>
          <a:gradFill flip="none" rotWithShape="1">
            <a:gsLst>
              <a:gs pos="100000">
                <a:schemeClr val="tx1">
                  <a:alpha val="0"/>
                </a:schemeClr>
              </a:gs>
              <a:gs pos="0">
                <a:schemeClr val="tx1">
                  <a:alpha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 flipH="1">
            <a:off x="755340" y="4343401"/>
            <a:ext cx="3207060" cy="287592"/>
          </a:xfrm>
          <a:prstGeom prst="ellipse">
            <a:avLst/>
          </a:prstGeom>
          <a:gradFill flip="none" rotWithShape="1">
            <a:gsLst>
              <a:gs pos="100000">
                <a:schemeClr val="tx1">
                  <a:alpha val="0"/>
                </a:schemeClr>
              </a:gs>
              <a:gs pos="0">
                <a:schemeClr val="tx1">
                  <a:alpha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flipH="1">
            <a:off x="4724400" y="4408003"/>
            <a:ext cx="1828800" cy="163997"/>
          </a:xfrm>
          <a:prstGeom prst="ellipse">
            <a:avLst/>
          </a:prstGeom>
          <a:gradFill flip="none" rotWithShape="1">
            <a:gsLst>
              <a:gs pos="100000">
                <a:schemeClr val="tx1">
                  <a:alpha val="0"/>
                </a:schemeClr>
              </a:gs>
              <a:gs pos="0">
                <a:schemeClr val="tx1">
                  <a:alpha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4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75000"/>
              </a:schemeClr>
            </a:gs>
            <a:gs pos="0">
              <a:srgbClr val="F6F6F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5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Download more templates from FPPT.com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2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0400" y="3143250"/>
            <a:ext cx="28575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31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alpha val="48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32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Gears PowerPoint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 Aminul Islam</dc:creator>
  <cp:lastModifiedBy>Julian</cp:lastModifiedBy>
  <cp:revision>18</cp:revision>
  <dcterms:created xsi:type="dcterms:W3CDTF">2013-02-02T16:42:24Z</dcterms:created>
  <dcterms:modified xsi:type="dcterms:W3CDTF">2013-02-07T17:34:59Z</dcterms:modified>
</cp:coreProperties>
</file>