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8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C9C9"/>
    <a:srgbClr val="FFB7B7"/>
    <a:srgbClr val="CDC1DB"/>
    <a:srgbClr val="CC9EFE"/>
    <a:srgbClr val="EFAEFC"/>
    <a:srgbClr val="ACF4CB"/>
    <a:srgbClr val="B7E7CD"/>
    <a:srgbClr val="9FFFCA"/>
    <a:srgbClr val="B6FF95"/>
    <a:srgbClr val="8BD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92" autoAdjust="0"/>
  </p:normalViewPr>
  <p:slideViewPr>
    <p:cSldViewPr>
      <p:cViewPr varScale="1">
        <p:scale>
          <a:sx n="75" d="100"/>
          <a:sy n="75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FEF38-24CA-444D-8E5D-5C6061C6B495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C1035-22C6-4F8A-960B-5C00BC661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14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042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04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141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764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309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252"/>
          </a:xfrm>
        </p:spPr>
        <p:txBody>
          <a:bodyPr>
            <a:normAutofit/>
          </a:bodyPr>
          <a:lstStyle>
            <a:lvl1pPr algn="l"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276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775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9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3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7681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955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13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6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9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5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6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5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4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9B37-4FC8-4EEB-BE2F-2081A1907109}" type="datetimeFigureOut">
              <a:rPr lang="en-US" smtClean="0"/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AFD-1043-42B6-864E-C32A387FD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3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bg1"/>
            </a:gs>
            <a:gs pos="26000">
              <a:schemeClr val="bg1">
                <a:lumMod val="85000"/>
              </a:schemeClr>
            </a:gs>
            <a:gs pos="50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87919-A673-4C14-9132-D8FEF76C2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1/16/2013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7399A-9802-4AD3-82B8-E9A6845F747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672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152400" y="4876800"/>
            <a:ext cx="4398041" cy="175259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Cost Structure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550441" y="4876800"/>
            <a:ext cx="4398041" cy="175259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Revenue Streams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2400" y="762000"/>
            <a:ext cx="1764792" cy="41148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Key Partners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917192" y="762000"/>
            <a:ext cx="1764792" cy="2057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Key Activities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17192" y="2819400"/>
            <a:ext cx="1764792" cy="2057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Key Resources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654106" y="762000"/>
            <a:ext cx="1764792" cy="41148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Value Proposition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418898" y="762000"/>
            <a:ext cx="1764792" cy="2057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Customer Relationship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18898" y="2819400"/>
            <a:ext cx="1764792" cy="20574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Channels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183690" y="762000"/>
            <a:ext cx="1764792" cy="41148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85000"/>
                </a:schemeClr>
              </a:gs>
              <a:gs pos="3500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Customer Segments</a:t>
            </a:r>
          </a:p>
          <a:p>
            <a:r>
              <a:rPr 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Body text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2400" y="762000"/>
            <a:ext cx="8796082" cy="5867400"/>
          </a:xfrm>
          <a:prstGeom prst="roundRect">
            <a:avLst>
              <a:gd name="adj" fmla="val 0"/>
            </a:avLst>
          </a:prstGeom>
          <a:noFill/>
          <a:ln w="38100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112713"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5696" y="147935"/>
            <a:ext cx="3665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business model Canvas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147934"/>
            <a:ext cx="3276600" cy="4616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XYZ Company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147934"/>
            <a:ext cx="1752600" cy="201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/>
              <a:t>04-Jan-2013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239000" y="408432"/>
            <a:ext cx="1752600" cy="201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 smtClean="0"/>
              <a:t>Iteration #1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 rot="-60000">
            <a:off x="349081" y="1261303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9"/>
          <p:cNvSpPr/>
          <p:nvPr/>
        </p:nvSpPr>
        <p:spPr>
          <a:xfrm rot="-60000">
            <a:off x="349082" y="2353861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19"/>
          <p:cNvSpPr/>
          <p:nvPr/>
        </p:nvSpPr>
        <p:spPr>
          <a:xfrm rot="-60000">
            <a:off x="349082" y="3517092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9"/>
          <p:cNvSpPr/>
          <p:nvPr/>
        </p:nvSpPr>
        <p:spPr>
          <a:xfrm rot="-60000">
            <a:off x="2113872" y="1261303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5000">
                <a:srgbClr val="75DBFF"/>
              </a:gs>
              <a:gs pos="0">
                <a:srgbClr val="8BD0E9"/>
              </a:gs>
              <a:gs pos="100000">
                <a:srgbClr val="75DBFF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19"/>
          <p:cNvSpPr/>
          <p:nvPr/>
        </p:nvSpPr>
        <p:spPr>
          <a:xfrm rot="-60000">
            <a:off x="2113873" y="3377547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30000">
                <a:srgbClr val="9FFFCA"/>
              </a:gs>
              <a:gs pos="0">
                <a:srgbClr val="ACF4CB"/>
              </a:gs>
              <a:gs pos="80000">
                <a:srgbClr val="9FFFCA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19"/>
          <p:cNvSpPr/>
          <p:nvPr/>
        </p:nvSpPr>
        <p:spPr>
          <a:xfrm rot="-60000">
            <a:off x="3850787" y="1307292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19"/>
          <p:cNvSpPr/>
          <p:nvPr/>
        </p:nvSpPr>
        <p:spPr>
          <a:xfrm rot="-60000">
            <a:off x="3867962" y="2526406"/>
            <a:ext cx="1371430" cy="2121461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9"/>
          <p:cNvSpPr/>
          <p:nvPr/>
        </p:nvSpPr>
        <p:spPr>
          <a:xfrm rot="-60000">
            <a:off x="7380370" y="1981533"/>
            <a:ext cx="1371430" cy="2121461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9"/>
          <p:cNvSpPr/>
          <p:nvPr/>
        </p:nvSpPr>
        <p:spPr>
          <a:xfrm rot="-60000">
            <a:off x="5615580" y="1333893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30000">
                <a:srgbClr val="FFB7B7"/>
              </a:gs>
              <a:gs pos="0">
                <a:srgbClr val="EDC9C9"/>
              </a:gs>
              <a:gs pos="100000">
                <a:srgbClr val="FFB7B7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19"/>
          <p:cNvSpPr/>
          <p:nvPr/>
        </p:nvSpPr>
        <p:spPr>
          <a:xfrm rot="-60000">
            <a:off x="5695761" y="5392523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30000">
                <a:srgbClr val="FFB7B7"/>
              </a:gs>
              <a:gs pos="0">
                <a:srgbClr val="EDC9C9"/>
              </a:gs>
              <a:gs pos="100000">
                <a:srgbClr val="FFB7B7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19"/>
          <p:cNvSpPr/>
          <p:nvPr/>
        </p:nvSpPr>
        <p:spPr>
          <a:xfrm rot="-60000">
            <a:off x="5641737" y="3521785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19"/>
          <p:cNvSpPr/>
          <p:nvPr/>
        </p:nvSpPr>
        <p:spPr>
          <a:xfrm rot="-60000">
            <a:off x="326334" y="5464613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0">
                <a:srgbClr val="CDC1DB"/>
              </a:gs>
              <a:gs pos="27000">
                <a:srgbClr val="CC9EFE"/>
              </a:gs>
              <a:gs pos="76000">
                <a:srgbClr val="CC9EFE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19"/>
          <p:cNvSpPr/>
          <p:nvPr/>
        </p:nvSpPr>
        <p:spPr>
          <a:xfrm rot="-60000">
            <a:off x="2082029" y="5392524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19"/>
          <p:cNvSpPr/>
          <p:nvPr/>
        </p:nvSpPr>
        <p:spPr>
          <a:xfrm rot="-60000">
            <a:off x="7370550" y="5390247"/>
            <a:ext cx="1371430" cy="996185"/>
          </a:xfrm>
          <a:custGeom>
            <a:avLst/>
            <a:gdLst>
              <a:gd name="connsiteX0" fmla="*/ 0 w 1339596"/>
              <a:gd name="connsiteY0" fmla="*/ 0 h 1219200"/>
              <a:gd name="connsiteX1" fmla="*/ 1339596 w 1339596"/>
              <a:gd name="connsiteY1" fmla="*/ 0 h 1219200"/>
              <a:gd name="connsiteX2" fmla="*/ 1339596 w 1339596"/>
              <a:gd name="connsiteY2" fmla="*/ 1219200 h 1219200"/>
              <a:gd name="connsiteX3" fmla="*/ 0 w 1339596"/>
              <a:gd name="connsiteY3" fmla="*/ 1219200 h 1219200"/>
              <a:gd name="connsiteX4" fmla="*/ 0 w 1339596"/>
              <a:gd name="connsiteY4" fmla="*/ 0 h 1219200"/>
              <a:gd name="connsiteX0" fmla="*/ 0 w 1339596"/>
              <a:gd name="connsiteY0" fmla="*/ 11733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0 w 1339596"/>
              <a:gd name="connsiteY4" fmla="*/ 11733 h 1230933"/>
              <a:gd name="connsiteX0" fmla="*/ 55747 w 1339596"/>
              <a:gd name="connsiteY0" fmla="*/ 12706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55747 w 1339596"/>
              <a:gd name="connsiteY4" fmla="*/ 12706 h 1230933"/>
              <a:gd name="connsiteX0" fmla="*/ 28195 w 1339596"/>
              <a:gd name="connsiteY0" fmla="*/ 12225 h 1230933"/>
              <a:gd name="connsiteX1" fmla="*/ 1306342 w 1339596"/>
              <a:gd name="connsiteY1" fmla="*/ 0 h 1230933"/>
              <a:gd name="connsiteX2" fmla="*/ 1339596 w 1339596"/>
              <a:gd name="connsiteY2" fmla="*/ 1230933 h 1230933"/>
              <a:gd name="connsiteX3" fmla="*/ 0 w 1339596"/>
              <a:gd name="connsiteY3" fmla="*/ 1230933 h 1230933"/>
              <a:gd name="connsiteX4" fmla="*/ 28195 w 1339596"/>
              <a:gd name="connsiteY4" fmla="*/ 12225 h 1230933"/>
              <a:gd name="connsiteX0" fmla="*/ 28195 w 1353846"/>
              <a:gd name="connsiteY0" fmla="*/ 6385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8195 w 1353846"/>
              <a:gd name="connsiteY4" fmla="*/ 6385 h 1225093"/>
              <a:gd name="connsiteX0" fmla="*/ 20681 w 1353846"/>
              <a:gd name="connsiteY0" fmla="*/ 6253 h 1225093"/>
              <a:gd name="connsiteX1" fmla="*/ 1353846 w 1353846"/>
              <a:gd name="connsiteY1" fmla="*/ 0 h 1225093"/>
              <a:gd name="connsiteX2" fmla="*/ 1339596 w 1353846"/>
              <a:gd name="connsiteY2" fmla="*/ 1225093 h 1225093"/>
              <a:gd name="connsiteX3" fmla="*/ 0 w 1353846"/>
              <a:gd name="connsiteY3" fmla="*/ 1225093 h 1225093"/>
              <a:gd name="connsiteX4" fmla="*/ 20681 w 1353846"/>
              <a:gd name="connsiteY4" fmla="*/ 6253 h 1225093"/>
              <a:gd name="connsiteX0" fmla="*/ 20681 w 1339596"/>
              <a:gd name="connsiteY0" fmla="*/ 6603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20681 w 1339596"/>
              <a:gd name="connsiteY4" fmla="*/ 6603 h 1225443"/>
              <a:gd name="connsiteX0" fmla="*/ 33205 w 1339596"/>
              <a:gd name="connsiteY0" fmla="*/ 682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33205 w 1339596"/>
              <a:gd name="connsiteY4" fmla="*/ 6822 h 1225443"/>
              <a:gd name="connsiteX0" fmla="*/ 13167 w 1339596"/>
              <a:gd name="connsiteY0" fmla="*/ 6472 h 1225443"/>
              <a:gd name="connsiteX1" fmla="*/ 1333808 w 1339596"/>
              <a:gd name="connsiteY1" fmla="*/ 0 h 1225443"/>
              <a:gd name="connsiteX2" fmla="*/ 1339596 w 1339596"/>
              <a:gd name="connsiteY2" fmla="*/ 1225443 h 1225443"/>
              <a:gd name="connsiteX3" fmla="*/ 0 w 1339596"/>
              <a:gd name="connsiteY3" fmla="*/ 1225443 h 1225443"/>
              <a:gd name="connsiteX4" fmla="*/ 13167 w 1339596"/>
              <a:gd name="connsiteY4" fmla="*/ 6472 h 1225443"/>
              <a:gd name="connsiteX0" fmla="*/ 13167 w 1333884"/>
              <a:gd name="connsiteY0" fmla="*/ 6472 h 1225443"/>
              <a:gd name="connsiteX1" fmla="*/ 1333808 w 1333884"/>
              <a:gd name="connsiteY1" fmla="*/ 0 h 1225443"/>
              <a:gd name="connsiteX2" fmla="*/ 1302330 w 1333884"/>
              <a:gd name="connsiteY2" fmla="*/ 1207253 h 1225443"/>
              <a:gd name="connsiteX3" fmla="*/ 0 w 1333884"/>
              <a:gd name="connsiteY3" fmla="*/ 1225443 h 1225443"/>
              <a:gd name="connsiteX4" fmla="*/ 13167 w 1333884"/>
              <a:gd name="connsiteY4" fmla="*/ 6472 h 1225443"/>
              <a:gd name="connsiteX0" fmla="*/ 13167 w 1334211"/>
              <a:gd name="connsiteY0" fmla="*/ 6472 h 1232826"/>
              <a:gd name="connsiteX1" fmla="*/ 1333808 w 1334211"/>
              <a:gd name="connsiteY1" fmla="*/ 0 h 1232826"/>
              <a:gd name="connsiteX2" fmla="*/ 1331950 w 1334211"/>
              <a:gd name="connsiteY2" fmla="*/ 1232826 h 1232826"/>
              <a:gd name="connsiteX3" fmla="*/ 0 w 1334211"/>
              <a:gd name="connsiteY3" fmla="*/ 1225443 h 1232826"/>
              <a:gd name="connsiteX4" fmla="*/ 13167 w 1334211"/>
              <a:gd name="connsiteY4" fmla="*/ 6472 h 1232826"/>
              <a:gd name="connsiteX0" fmla="*/ 13167 w 1333952"/>
              <a:gd name="connsiteY0" fmla="*/ 6472 h 1225443"/>
              <a:gd name="connsiteX1" fmla="*/ 1333808 w 1333952"/>
              <a:gd name="connsiteY1" fmla="*/ 0 h 1225443"/>
              <a:gd name="connsiteX2" fmla="*/ 1319601 w 1333952"/>
              <a:gd name="connsiteY2" fmla="*/ 1222588 h 1225443"/>
              <a:gd name="connsiteX3" fmla="*/ 0 w 1333952"/>
              <a:gd name="connsiteY3" fmla="*/ 1225443 h 1225443"/>
              <a:gd name="connsiteX4" fmla="*/ 13167 w 1333952"/>
              <a:gd name="connsiteY4" fmla="*/ 6472 h 1225443"/>
              <a:gd name="connsiteX0" fmla="*/ 30785 w 1333952"/>
              <a:gd name="connsiteY0" fmla="*/ 0 h 1235984"/>
              <a:gd name="connsiteX1" fmla="*/ 1333808 w 1333952"/>
              <a:gd name="connsiteY1" fmla="*/ 10541 h 1235984"/>
              <a:gd name="connsiteX2" fmla="*/ 1319601 w 1333952"/>
              <a:gd name="connsiteY2" fmla="*/ 1233129 h 1235984"/>
              <a:gd name="connsiteX3" fmla="*/ 0 w 1333952"/>
              <a:gd name="connsiteY3" fmla="*/ 1235984 h 1235984"/>
              <a:gd name="connsiteX4" fmla="*/ 30785 w 1333952"/>
              <a:gd name="connsiteY4" fmla="*/ 0 h 1235984"/>
              <a:gd name="connsiteX0" fmla="*/ 30785 w 1319601"/>
              <a:gd name="connsiteY0" fmla="*/ 0 h 1235984"/>
              <a:gd name="connsiteX1" fmla="*/ 1312848 w 1319601"/>
              <a:gd name="connsiteY1" fmla="*/ 20567 h 1235984"/>
              <a:gd name="connsiteX2" fmla="*/ 1319601 w 1319601"/>
              <a:gd name="connsiteY2" fmla="*/ 1233129 h 1235984"/>
              <a:gd name="connsiteX3" fmla="*/ 0 w 1319601"/>
              <a:gd name="connsiteY3" fmla="*/ 1235984 h 1235984"/>
              <a:gd name="connsiteX4" fmla="*/ 30785 w 1319601"/>
              <a:gd name="connsiteY4" fmla="*/ 0 h 12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601" h="1235984">
                <a:moveTo>
                  <a:pt x="30785" y="0"/>
                </a:moveTo>
                <a:lnTo>
                  <a:pt x="1312848" y="20567"/>
                </a:lnTo>
                <a:cubicBezTo>
                  <a:pt x="1314777" y="429048"/>
                  <a:pt x="1317672" y="824648"/>
                  <a:pt x="1319601" y="1233129"/>
                </a:cubicBezTo>
                <a:lnTo>
                  <a:pt x="0" y="1235984"/>
                </a:lnTo>
                <a:lnTo>
                  <a:pt x="30785" y="0"/>
                </a:lnTo>
                <a:close/>
              </a:path>
            </a:pathLst>
          </a:custGeom>
          <a:gradFill flip="none" rotWithShape="1">
            <a:gsLst>
              <a:gs pos="21000">
                <a:srgbClr val="FEF99C"/>
              </a:gs>
              <a:gs pos="0">
                <a:srgbClr val="F6E7A6"/>
              </a:gs>
              <a:gs pos="100000">
                <a:srgbClr val="FEF99C"/>
              </a:gs>
            </a:gsLst>
            <a:lin ang="5400000" scaled="1"/>
            <a:tileRect/>
          </a:gradFill>
          <a:ln>
            <a:noFill/>
          </a:ln>
          <a:effectLst>
            <a:outerShdw blurRad="381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is a sample text, insert your own text,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40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Download more templates from FPPT.com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0" y="3143250"/>
            <a:ext cx="28575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510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8.0&quot;&gt;&lt;object type=&quot;1&quot; unique_id=&quot;10001&quot;&gt;&lt;object type=&quot;2&quot; unique_id=&quot;32252&quot;&gt;&lt;object type=&quot;3&quot; unique_id=&quot;32253&quot;&gt;&lt;property id=&quot;20148&quot; value=&quot;5&quot;/&gt;&lt;property id=&quot;20300&quot; value=&quot;Slide 1&quot;/&gt;&lt;property id=&quot;20307&quot; value=&quot;256&quot;/&gt;&lt;/object&gt;&lt;object type=&quot;3&quot; unique_id=&quot;32267&quot;&gt;&lt;property id=&quot;20148&quot; value=&quot;5&quot;/&gt;&lt;property id=&quot;20300&quot; value=&quot;Slide 2&quot;/&gt;&lt;property id=&quot;20307&quot; value=&quot;258&quot;/&gt;&lt;/object&gt;&lt;/object&gt;&lt;object type=&quot;8&quot; unique_id=&quot;3225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213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Aminul Islam</dc:creator>
  <cp:lastModifiedBy>Julian</cp:lastModifiedBy>
  <cp:revision>12</cp:revision>
  <dcterms:created xsi:type="dcterms:W3CDTF">2013-01-06T22:45:06Z</dcterms:created>
  <dcterms:modified xsi:type="dcterms:W3CDTF">2013-01-16T16:22:55Z</dcterms:modified>
</cp:coreProperties>
</file>